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1" r:id="rId1"/>
  </p:sldMasterIdLst>
  <p:notesMasterIdLst>
    <p:notesMasterId r:id="rId72"/>
  </p:notesMasterIdLst>
  <p:handoutMasterIdLst>
    <p:handoutMasterId r:id="rId73"/>
  </p:handoutMasterIdLst>
  <p:sldIdLst>
    <p:sldId id="926" r:id="rId2"/>
    <p:sldId id="990" r:id="rId3"/>
    <p:sldId id="259" r:id="rId4"/>
    <p:sldId id="1147" r:id="rId5"/>
    <p:sldId id="1077" r:id="rId6"/>
    <p:sldId id="1119" r:id="rId7"/>
    <p:sldId id="1020" r:id="rId8"/>
    <p:sldId id="291" r:id="rId9"/>
    <p:sldId id="928" r:id="rId10"/>
    <p:sldId id="1062" r:id="rId11"/>
    <p:sldId id="1063" r:id="rId12"/>
    <p:sldId id="1058" r:id="rId13"/>
    <p:sldId id="1059" r:id="rId14"/>
    <p:sldId id="1076" r:id="rId15"/>
    <p:sldId id="1061" r:id="rId16"/>
    <p:sldId id="974" r:id="rId17"/>
    <p:sldId id="996" r:id="rId18"/>
    <p:sldId id="853" r:id="rId19"/>
    <p:sldId id="861" r:id="rId20"/>
    <p:sldId id="862" r:id="rId21"/>
    <p:sldId id="991" r:id="rId22"/>
    <p:sldId id="1067" r:id="rId23"/>
    <p:sldId id="1121" r:id="rId24"/>
    <p:sldId id="1068" r:id="rId25"/>
    <p:sldId id="1122" r:id="rId26"/>
    <p:sldId id="1084" r:id="rId27"/>
    <p:sldId id="1081" r:id="rId28"/>
    <p:sldId id="1094" r:id="rId29"/>
    <p:sldId id="1145" r:id="rId30"/>
    <p:sldId id="1146" r:id="rId31"/>
    <p:sldId id="1093" r:id="rId32"/>
    <p:sldId id="1089" r:id="rId33"/>
    <p:sldId id="1090" r:id="rId34"/>
    <p:sldId id="1091" r:id="rId35"/>
    <p:sldId id="1092" r:id="rId36"/>
    <p:sldId id="1096" r:id="rId37"/>
    <p:sldId id="1098" r:id="rId38"/>
    <p:sldId id="1099" r:id="rId39"/>
    <p:sldId id="1100" r:id="rId40"/>
    <p:sldId id="1141" r:id="rId41"/>
    <p:sldId id="1140" r:id="rId42"/>
    <p:sldId id="1075" r:id="rId43"/>
    <p:sldId id="1106" r:id="rId44"/>
    <p:sldId id="1008" r:id="rId45"/>
    <p:sldId id="1104" r:id="rId46"/>
    <p:sldId id="864" r:id="rId47"/>
    <p:sldId id="997" r:id="rId48"/>
    <p:sldId id="998" r:id="rId49"/>
    <p:sldId id="1132" r:id="rId50"/>
    <p:sldId id="1109" r:id="rId51"/>
    <p:sldId id="1110" r:id="rId52"/>
    <p:sldId id="1111" r:id="rId53"/>
    <p:sldId id="1112" r:id="rId54"/>
    <p:sldId id="1113" r:id="rId55"/>
    <p:sldId id="1115" r:id="rId56"/>
    <p:sldId id="1114" r:id="rId57"/>
    <p:sldId id="1153" r:id="rId58"/>
    <p:sldId id="1156" r:id="rId59"/>
    <p:sldId id="1155" r:id="rId60"/>
    <p:sldId id="1116" r:id="rId61"/>
    <p:sldId id="1118" r:id="rId62"/>
    <p:sldId id="1157" r:id="rId63"/>
    <p:sldId id="1149" r:id="rId64"/>
    <p:sldId id="1158" r:id="rId65"/>
    <p:sldId id="1150" r:id="rId66"/>
    <p:sldId id="1152" r:id="rId67"/>
    <p:sldId id="1138" r:id="rId68"/>
    <p:sldId id="1159" r:id="rId69"/>
    <p:sldId id="989" r:id="rId70"/>
    <p:sldId id="878" r:id="rId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253"/>
    <p:restoredTop sz="93692"/>
  </p:normalViewPr>
  <p:slideViewPr>
    <p:cSldViewPr snapToGrid="0" snapToObjects="1">
      <p:cViewPr varScale="1">
        <p:scale>
          <a:sx n="42" d="100"/>
          <a:sy n="42" d="100"/>
        </p:scale>
        <p:origin x="176" y="704"/>
      </p:cViewPr>
      <p:guideLst>
        <p:guide orient="horz" pos="2160"/>
        <p:guide pos="2880"/>
      </p:guideLst>
    </p:cSldViewPr>
  </p:slideViewPr>
  <p:notesTextViewPr>
    <p:cViewPr>
      <p:scale>
        <a:sx n="100" d="100"/>
        <a:sy n="100" d="100"/>
      </p:scale>
      <p:origin x="0" y="0"/>
    </p:cViewPr>
  </p:notesTextViewPr>
  <p:sorterViewPr>
    <p:cViewPr>
      <p:scale>
        <a:sx n="137" d="100"/>
        <a:sy n="137" d="100"/>
      </p:scale>
      <p:origin x="0" y="22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handoutMaster" Target="handoutMasters/handoutMaster1.xml"/><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3249AC7E-D4A6-F548-9284-8113173D5B73}" type="presOf" srcId="{3B7075F6-FB99-CE41-A640-D14FA74DF5B3}" destId="{85AB39FB-59DF-0245-A4C6-1BA9AFEF9D15}" srcOrd="1"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1611B75E-5E18-7B4C-82B4-BEB9DA996B9E}" srcId="{38B42F2E-62DB-CE46-8362-415A725ABB7C}" destId="{E8598197-8E65-2843-B12F-05DC5507BA7F}" srcOrd="0" destOrd="0" parTransId="{B2F606BA-2567-0D41-96A8-1DDA6FB77AFD}" sibTransId="{A545047F-8DA8-4D4F-A717-4223ADFA27AF}"/>
    <dgm:cxn modelId="{65616A6F-E5DC-AF4C-ABAF-33617FD60DE1}" type="presOf" srcId="{BADD5172-F871-CA4C-AFC6-0CE4FD9761EB}" destId="{DF44FE76-48EA-5343-8CBE-CBD3631ACA6B}" srcOrd="0" destOrd="0" presId="urn:microsoft.com/office/officeart/2005/8/layout/process4"/>
    <dgm:cxn modelId="{76CF3000-B8C3-3E44-BF43-0B4A89BDCD3C}" type="presOf" srcId="{57B0E50C-D85D-0943-A36E-842E8176F229}" destId="{B88937AB-B580-F34F-AE1B-4C6D12758D91}" srcOrd="0" destOrd="0" presId="urn:microsoft.com/office/officeart/2005/8/layout/process4"/>
    <dgm:cxn modelId="{A8C83336-BB3A-2D49-8530-E93F1F86073E}" type="presOf" srcId="{38B42F2E-62DB-CE46-8362-415A725ABB7C}" destId="{24B7B846-B538-4E42-B463-019FD45C202F}" srcOrd="0" destOrd="0" presId="urn:microsoft.com/office/officeart/2005/8/layout/process4"/>
    <dgm:cxn modelId="{43B1B7E9-A03E-4F40-AC34-89565B3DBB1B}" type="presOf" srcId="{BC4D024E-0AD2-DF4A-95E8-A05E1E468029}" destId="{D4E6E977-C7A0-9549-873E-E9A742C6ECE5}"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A9CA87A6-A23C-C24D-A6B3-2D6F0B0E5271}" type="presOf" srcId="{307165E4-8FC7-954A-AA66-9DF74383956A}" destId="{E23630B8-2093-3D41-BE66-CD78F00D0158}" srcOrd="1" destOrd="0" presId="urn:microsoft.com/office/officeart/2005/8/layout/process4"/>
    <dgm:cxn modelId="{DF08EA0E-F2A0-D24B-8AAE-10B5B085A0ED}" type="presOf" srcId="{38B42F2E-62DB-CE46-8362-415A725ABB7C}" destId="{F1004451-EFDB-684A-95EE-806F502F65A8}" srcOrd="1" destOrd="0" presId="urn:microsoft.com/office/officeart/2005/8/layout/process4"/>
    <dgm:cxn modelId="{49E31A04-68CC-964F-B5C7-13C3ABCDDC1D}" type="presOf" srcId="{E8598197-8E65-2843-B12F-05DC5507BA7F}" destId="{96AB6710-2EEC-8241-97F4-99042AEB2473}"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516419AA-7116-3E45-AF49-4F87A9CBCC59}" type="presOf" srcId="{307165E4-8FC7-954A-AA66-9DF74383956A}" destId="{A61EAA39-0608-A542-AA85-F912ABCBEB3A}" srcOrd="0" destOrd="0" presId="urn:microsoft.com/office/officeart/2005/8/layout/process4"/>
    <dgm:cxn modelId="{BD98DF34-FF00-EA40-9575-515E4D71EE10}" type="presOf" srcId="{3B7075F6-FB99-CE41-A640-D14FA74DF5B3}" destId="{C3C43F3F-3832-E849-978C-2E7497608C96}"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C8815289-1665-694B-9699-16C74259E93C}" srcId="{307165E4-8FC7-954A-AA66-9DF74383956A}" destId="{BC4D024E-0AD2-DF4A-95E8-A05E1E468029}" srcOrd="0" destOrd="0" parTransId="{A8A45F7F-E7F7-2246-AFBB-72FA7A740D9A}" sibTransId="{DCFD0039-083B-2C4D-A896-F3760539ED4C}"/>
    <dgm:cxn modelId="{68ED29A7-744D-3A44-AF08-074E2ABCC0D7}" type="presParOf" srcId="{DF44FE76-48EA-5343-8CBE-CBD3631ACA6B}" destId="{9A98D6D7-DD4A-B64A-AA1E-0119392E7F14}" srcOrd="0" destOrd="0" presId="urn:microsoft.com/office/officeart/2005/8/layout/process4"/>
    <dgm:cxn modelId="{BCA9C060-0B57-084F-910C-F606A0638394}" type="presParOf" srcId="{9A98D6D7-DD4A-B64A-AA1E-0119392E7F14}" destId="{C3C43F3F-3832-E849-978C-2E7497608C96}" srcOrd="0" destOrd="0" presId="urn:microsoft.com/office/officeart/2005/8/layout/process4"/>
    <dgm:cxn modelId="{C0B723B3-666C-1942-AFE0-33C61A8E3CBC}" type="presParOf" srcId="{9A98D6D7-DD4A-B64A-AA1E-0119392E7F14}" destId="{85AB39FB-59DF-0245-A4C6-1BA9AFEF9D15}" srcOrd="1" destOrd="0" presId="urn:microsoft.com/office/officeart/2005/8/layout/process4"/>
    <dgm:cxn modelId="{D30AA008-159D-9A4E-A3D7-2A9AA58C609E}" type="presParOf" srcId="{9A98D6D7-DD4A-B64A-AA1E-0119392E7F14}" destId="{80E966AA-87D8-4446-AB15-E8C02AA25B91}" srcOrd="2" destOrd="0" presId="urn:microsoft.com/office/officeart/2005/8/layout/process4"/>
    <dgm:cxn modelId="{8C1EFC6C-6688-3D4F-8E23-F4B545F2CCF4}" type="presParOf" srcId="{80E966AA-87D8-4446-AB15-E8C02AA25B91}" destId="{B88937AB-B580-F34F-AE1B-4C6D12758D91}" srcOrd="0" destOrd="0" presId="urn:microsoft.com/office/officeart/2005/8/layout/process4"/>
    <dgm:cxn modelId="{83BBCC4C-B6A3-3546-8F18-D7211B5AEBBD}" type="presParOf" srcId="{DF44FE76-48EA-5343-8CBE-CBD3631ACA6B}" destId="{0CC56CF3-1D15-FE47-B329-3BC580F01F4A}" srcOrd="1" destOrd="0" presId="urn:microsoft.com/office/officeart/2005/8/layout/process4"/>
    <dgm:cxn modelId="{F0DC2CBF-0937-8143-92FF-A5738782031F}" type="presParOf" srcId="{DF44FE76-48EA-5343-8CBE-CBD3631ACA6B}" destId="{6B80EB6C-A5E0-9C46-9761-2792BFE436D4}" srcOrd="2" destOrd="0" presId="urn:microsoft.com/office/officeart/2005/8/layout/process4"/>
    <dgm:cxn modelId="{30F46DA4-1FC5-804F-82A7-CAA558FDA62B}" type="presParOf" srcId="{6B80EB6C-A5E0-9C46-9761-2792BFE436D4}" destId="{24B7B846-B538-4E42-B463-019FD45C202F}" srcOrd="0" destOrd="0" presId="urn:microsoft.com/office/officeart/2005/8/layout/process4"/>
    <dgm:cxn modelId="{74C376C9-2D54-8A4C-BF7A-3E29616DD9BA}" type="presParOf" srcId="{6B80EB6C-A5E0-9C46-9761-2792BFE436D4}" destId="{F1004451-EFDB-684A-95EE-806F502F65A8}" srcOrd="1" destOrd="0" presId="urn:microsoft.com/office/officeart/2005/8/layout/process4"/>
    <dgm:cxn modelId="{E7295C35-89A6-7040-B453-8B7F095EB22A}" type="presParOf" srcId="{6B80EB6C-A5E0-9C46-9761-2792BFE436D4}" destId="{9B845DC4-0FAD-7645-89AB-D48C559DB4CC}" srcOrd="2" destOrd="0" presId="urn:microsoft.com/office/officeart/2005/8/layout/process4"/>
    <dgm:cxn modelId="{4886ADAE-AF47-0948-AE70-F9F27D790757}" type="presParOf" srcId="{9B845DC4-0FAD-7645-89AB-D48C559DB4CC}" destId="{96AB6710-2EEC-8241-97F4-99042AEB2473}" srcOrd="0" destOrd="0" presId="urn:microsoft.com/office/officeart/2005/8/layout/process4"/>
    <dgm:cxn modelId="{89096352-D8B9-B141-A01B-E2D486161C05}" type="presParOf" srcId="{DF44FE76-48EA-5343-8CBE-CBD3631ACA6B}" destId="{F32D84F1-782D-0140-BD6E-8A7A1608303A}" srcOrd="3" destOrd="0" presId="urn:microsoft.com/office/officeart/2005/8/layout/process4"/>
    <dgm:cxn modelId="{747129E5-5130-6B49-890C-DD05B04A1749}" type="presParOf" srcId="{DF44FE76-48EA-5343-8CBE-CBD3631ACA6B}" destId="{6952F375-7750-EB4C-B354-4D484C729154}" srcOrd="4" destOrd="0" presId="urn:microsoft.com/office/officeart/2005/8/layout/process4"/>
    <dgm:cxn modelId="{18E5AB1D-4B96-914D-A4D3-1F9F35622C30}" type="presParOf" srcId="{6952F375-7750-EB4C-B354-4D484C729154}" destId="{A61EAA39-0608-A542-AA85-F912ABCBEB3A}" srcOrd="0" destOrd="0" presId="urn:microsoft.com/office/officeart/2005/8/layout/process4"/>
    <dgm:cxn modelId="{04CEEE9A-9E1D-CB4C-9AC9-51164EAB01B1}" type="presParOf" srcId="{6952F375-7750-EB4C-B354-4D484C729154}" destId="{E23630B8-2093-3D41-BE66-CD78F00D0158}" srcOrd="1" destOrd="0" presId="urn:microsoft.com/office/officeart/2005/8/layout/process4"/>
    <dgm:cxn modelId="{1D2A9F9D-A22B-F941-8BEB-72BA195D7A0E}" type="presParOf" srcId="{6952F375-7750-EB4C-B354-4D484C729154}" destId="{A94ABFEF-26FF-B741-BF7D-73849BD9AB17}" srcOrd="2" destOrd="0" presId="urn:microsoft.com/office/officeart/2005/8/layout/process4"/>
    <dgm:cxn modelId="{A5296492-3DDE-D849-9072-23BA229CE4C3}"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tx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322" custLinFactNeighborY="-4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A0C6365B-3DC4-3641-8F9E-ADA618975C93}" type="presOf" srcId="{3B7075F6-FB99-CE41-A640-D14FA74DF5B3}" destId="{C3C43F3F-3832-E849-978C-2E7497608C96}" srcOrd="0" destOrd="0" presId="urn:microsoft.com/office/officeart/2005/8/layout/process4"/>
    <dgm:cxn modelId="{08E589AB-3FF2-874A-AEF7-0B85DDB13C36}" type="presOf" srcId="{BADD5172-F871-CA4C-AFC6-0CE4FD9761EB}" destId="{DF44FE76-48EA-5343-8CBE-CBD3631ACA6B}" srcOrd="0" destOrd="0" presId="urn:microsoft.com/office/officeart/2005/8/layout/process4"/>
    <dgm:cxn modelId="{F0789323-DEB3-1846-9C2F-9D1AB4C1EFA2}" type="presOf" srcId="{38B42F2E-62DB-CE46-8362-415A725ABB7C}" destId="{24B7B846-B538-4E42-B463-019FD45C202F}"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2E2BFFD8-30D5-B148-B49D-5F88B3DA3F15}" type="presOf" srcId="{38B42F2E-62DB-CE46-8362-415A725ABB7C}" destId="{F1004451-EFDB-684A-95EE-806F502F65A8}" srcOrd="1" destOrd="0" presId="urn:microsoft.com/office/officeart/2005/8/layout/process4"/>
    <dgm:cxn modelId="{5ED3622C-EE89-3C49-97B8-1364E11C20B5}" type="presOf" srcId="{E8598197-8E65-2843-B12F-05DC5507BA7F}" destId="{96AB6710-2EEC-8241-97F4-99042AEB2473}"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EE164E9C-9012-5D4D-9277-D30F205C09EB}" type="presOf" srcId="{57B0E50C-D85D-0943-A36E-842E8176F229}" destId="{B88937AB-B580-F34F-AE1B-4C6D12758D91}" srcOrd="0" destOrd="0" presId="urn:microsoft.com/office/officeart/2005/8/layout/process4"/>
    <dgm:cxn modelId="{1748DCF2-8CF1-604F-9C51-AD9E6F6C76B7}" type="presOf" srcId="{307165E4-8FC7-954A-AA66-9DF74383956A}" destId="{A61EAA39-0608-A542-AA85-F912ABCBEB3A}" srcOrd="0" destOrd="0" presId="urn:microsoft.com/office/officeart/2005/8/layout/process4"/>
    <dgm:cxn modelId="{55C3C6F7-3DEC-3B49-898F-A5D83FA4C0BC}" type="presOf" srcId="{BC4D024E-0AD2-DF4A-95E8-A05E1E468029}" destId="{D4E6E977-C7A0-9549-873E-E9A742C6ECE5}"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544C93B9-6D4E-D941-A3BF-B2944BE791F8}" type="presOf" srcId="{307165E4-8FC7-954A-AA66-9DF74383956A}" destId="{E23630B8-2093-3D41-BE66-CD78F00D0158}" srcOrd="1" destOrd="0" presId="urn:microsoft.com/office/officeart/2005/8/layout/process4"/>
    <dgm:cxn modelId="{647DBA1A-5D2C-D349-AF2D-8B173E9D77F7}" type="presOf" srcId="{3B7075F6-FB99-CE41-A640-D14FA74DF5B3}" destId="{85AB39FB-59DF-0245-A4C6-1BA9AFEF9D15}" srcOrd="1" destOrd="0" presId="urn:microsoft.com/office/officeart/2005/8/layout/process4"/>
    <dgm:cxn modelId="{D23D3FEF-02CE-1C45-920B-46786E4DE9BF}" type="presParOf" srcId="{DF44FE76-48EA-5343-8CBE-CBD3631ACA6B}" destId="{9A98D6D7-DD4A-B64A-AA1E-0119392E7F14}" srcOrd="0" destOrd="0" presId="urn:microsoft.com/office/officeart/2005/8/layout/process4"/>
    <dgm:cxn modelId="{C581AC45-FB0C-B348-9D05-2840EA1E9F24}" type="presParOf" srcId="{9A98D6D7-DD4A-B64A-AA1E-0119392E7F14}" destId="{C3C43F3F-3832-E849-978C-2E7497608C96}" srcOrd="0" destOrd="0" presId="urn:microsoft.com/office/officeart/2005/8/layout/process4"/>
    <dgm:cxn modelId="{3342DC72-DD42-8645-86F9-26AA0BFAC287}" type="presParOf" srcId="{9A98D6D7-DD4A-B64A-AA1E-0119392E7F14}" destId="{85AB39FB-59DF-0245-A4C6-1BA9AFEF9D15}" srcOrd="1" destOrd="0" presId="urn:microsoft.com/office/officeart/2005/8/layout/process4"/>
    <dgm:cxn modelId="{F3C75E17-EACD-9F42-8AC0-B084FF949A6D}" type="presParOf" srcId="{9A98D6D7-DD4A-B64A-AA1E-0119392E7F14}" destId="{80E966AA-87D8-4446-AB15-E8C02AA25B91}" srcOrd="2" destOrd="0" presId="urn:microsoft.com/office/officeart/2005/8/layout/process4"/>
    <dgm:cxn modelId="{0DD847B2-C816-8A4A-8D6F-C5EFCA8B0BC4}" type="presParOf" srcId="{80E966AA-87D8-4446-AB15-E8C02AA25B91}" destId="{B88937AB-B580-F34F-AE1B-4C6D12758D91}" srcOrd="0" destOrd="0" presId="urn:microsoft.com/office/officeart/2005/8/layout/process4"/>
    <dgm:cxn modelId="{CF51BB33-EB49-4C4A-B089-36BAAAF0AF59}" type="presParOf" srcId="{DF44FE76-48EA-5343-8CBE-CBD3631ACA6B}" destId="{0CC56CF3-1D15-FE47-B329-3BC580F01F4A}" srcOrd="1" destOrd="0" presId="urn:microsoft.com/office/officeart/2005/8/layout/process4"/>
    <dgm:cxn modelId="{5B476F60-99CA-8D48-9618-0951DAB63461}" type="presParOf" srcId="{DF44FE76-48EA-5343-8CBE-CBD3631ACA6B}" destId="{6B80EB6C-A5E0-9C46-9761-2792BFE436D4}" srcOrd="2" destOrd="0" presId="urn:microsoft.com/office/officeart/2005/8/layout/process4"/>
    <dgm:cxn modelId="{84921186-1B27-7A4E-A8C6-1B6A0324002D}" type="presParOf" srcId="{6B80EB6C-A5E0-9C46-9761-2792BFE436D4}" destId="{24B7B846-B538-4E42-B463-019FD45C202F}" srcOrd="0" destOrd="0" presId="urn:microsoft.com/office/officeart/2005/8/layout/process4"/>
    <dgm:cxn modelId="{629094D2-0118-7B49-A2F6-52765AC02D3A}" type="presParOf" srcId="{6B80EB6C-A5E0-9C46-9761-2792BFE436D4}" destId="{F1004451-EFDB-684A-95EE-806F502F65A8}" srcOrd="1" destOrd="0" presId="urn:microsoft.com/office/officeart/2005/8/layout/process4"/>
    <dgm:cxn modelId="{33513535-F0AF-D64C-9FEB-071FCD068633}" type="presParOf" srcId="{6B80EB6C-A5E0-9C46-9761-2792BFE436D4}" destId="{9B845DC4-0FAD-7645-89AB-D48C559DB4CC}" srcOrd="2" destOrd="0" presId="urn:microsoft.com/office/officeart/2005/8/layout/process4"/>
    <dgm:cxn modelId="{FCC9B375-8746-8549-91B8-1A45E7631113}" type="presParOf" srcId="{9B845DC4-0FAD-7645-89AB-D48C559DB4CC}" destId="{96AB6710-2EEC-8241-97F4-99042AEB2473}" srcOrd="0" destOrd="0" presId="urn:microsoft.com/office/officeart/2005/8/layout/process4"/>
    <dgm:cxn modelId="{B2B77299-05BD-4945-B0BB-83255EBB82AF}" type="presParOf" srcId="{DF44FE76-48EA-5343-8CBE-CBD3631ACA6B}" destId="{F32D84F1-782D-0140-BD6E-8A7A1608303A}" srcOrd="3" destOrd="0" presId="urn:microsoft.com/office/officeart/2005/8/layout/process4"/>
    <dgm:cxn modelId="{BC9B4552-E19F-1647-A798-0F2144D1C9DA}" type="presParOf" srcId="{DF44FE76-48EA-5343-8CBE-CBD3631ACA6B}" destId="{6952F375-7750-EB4C-B354-4D484C729154}" srcOrd="4" destOrd="0" presId="urn:microsoft.com/office/officeart/2005/8/layout/process4"/>
    <dgm:cxn modelId="{F2DC2BD3-E597-8C45-81C6-A507E1332D89}" type="presParOf" srcId="{6952F375-7750-EB4C-B354-4D484C729154}" destId="{A61EAA39-0608-A542-AA85-F912ABCBEB3A}" srcOrd="0" destOrd="0" presId="urn:microsoft.com/office/officeart/2005/8/layout/process4"/>
    <dgm:cxn modelId="{31A70A6C-A2CC-BF4F-AEE2-3166D406143F}" type="presParOf" srcId="{6952F375-7750-EB4C-B354-4D484C729154}" destId="{E23630B8-2093-3D41-BE66-CD78F00D0158}" srcOrd="1" destOrd="0" presId="urn:microsoft.com/office/officeart/2005/8/layout/process4"/>
    <dgm:cxn modelId="{FB2D88AF-77A0-C942-8FE5-21EC171DD7E1}" type="presParOf" srcId="{6952F375-7750-EB4C-B354-4D484C729154}" destId="{A94ABFEF-26FF-B741-BF7D-73849BD9AB17}" srcOrd="2" destOrd="0" presId="urn:microsoft.com/office/officeart/2005/8/layout/process4"/>
    <dgm:cxn modelId="{F7B04616-58DA-EB43-B11C-55F85B24811A}"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9BD8EA-E59A-4BEA-8355-7F1579E9582A}" type="doc">
      <dgm:prSet loTypeId="urn:microsoft.com/office/officeart/2008/layout/AlternatingHexagons" loCatId="list" qsTypeId="urn:microsoft.com/office/officeart/2005/8/quickstyle/simple1" qsCatId="simple" csTypeId="urn:microsoft.com/office/officeart/2005/8/colors/accent1_3" csCatId="accent1" phldr="1"/>
      <dgm:spPr/>
      <dgm:t>
        <a:bodyPr/>
        <a:lstStyle/>
        <a:p>
          <a:endParaRPr lang="en-US"/>
        </a:p>
      </dgm:t>
    </dgm:pt>
    <dgm:pt modelId="{79244746-FCD9-4876-BBB3-D2B1AED00AC7}">
      <dgm:prSet phldrT="[Text]" custT="1"/>
      <dgm:spPr/>
      <dgm:t>
        <a:bodyPr/>
        <a:lstStyle/>
        <a:p>
          <a:r>
            <a:rPr lang="en-US" sz="1400" dirty="0" smtClean="0"/>
            <a:t>Asking and responding to questions</a:t>
          </a:r>
          <a:endParaRPr lang="en-US" sz="1400" dirty="0"/>
        </a:p>
      </dgm:t>
    </dgm:pt>
    <dgm:pt modelId="{9D2AF930-983B-41CC-8154-3ABBCAE0110C}" type="parTrans" cxnId="{3B874509-A45B-4318-BB8D-2B77181D4393}">
      <dgm:prSet/>
      <dgm:spPr/>
      <dgm:t>
        <a:bodyPr/>
        <a:lstStyle/>
        <a:p>
          <a:endParaRPr lang="en-US"/>
        </a:p>
      </dgm:t>
    </dgm:pt>
    <dgm:pt modelId="{6615B05C-08B3-49CF-A9F8-5F81973992C1}" type="sibTrans" cxnId="{3B874509-A45B-4318-BB8D-2B77181D4393}">
      <dgm:prSet custT="1"/>
      <dgm:spPr/>
      <dgm:t>
        <a:bodyPr/>
        <a:lstStyle/>
        <a:p>
          <a:r>
            <a:rPr lang="en-US" sz="1600" dirty="0" smtClean="0"/>
            <a:t>Expressing hopes and dreams, future</a:t>
          </a:r>
          <a:r>
            <a:rPr lang="en-US" sz="1600" baseline="0" dirty="0" smtClean="0"/>
            <a:t> plans</a:t>
          </a:r>
          <a:endParaRPr lang="en-US" sz="1600" dirty="0"/>
        </a:p>
      </dgm:t>
    </dgm:pt>
    <dgm:pt modelId="{5CC377CE-6EFB-4039-A785-D9EBEFD53B5C}">
      <dgm:prSet phldrT="[Text]" custT="1"/>
      <dgm:spPr/>
      <dgm:t>
        <a:bodyPr/>
        <a:lstStyle/>
        <a:p>
          <a:r>
            <a:rPr lang="en-US" sz="1600" dirty="0" smtClean="0"/>
            <a:t>Maintain a conversation in person &amp; virtually</a:t>
          </a:r>
          <a:endParaRPr lang="en-US" sz="1600" dirty="0"/>
        </a:p>
      </dgm:t>
    </dgm:pt>
    <dgm:pt modelId="{E37BAA8E-7162-46BE-AA72-37074D5624A7}" type="parTrans" cxnId="{88FE4029-231E-4BD5-AC62-5B1878C76922}">
      <dgm:prSet/>
      <dgm:spPr/>
      <dgm:t>
        <a:bodyPr/>
        <a:lstStyle/>
        <a:p>
          <a:endParaRPr lang="en-US"/>
        </a:p>
      </dgm:t>
    </dgm:pt>
    <dgm:pt modelId="{C0674C9A-ED1F-4B88-9E2E-05B18C21B7DB}" type="sibTrans" cxnId="{88FE4029-231E-4BD5-AC62-5B1878C76922}">
      <dgm:prSet/>
      <dgm:spPr/>
      <dgm:t>
        <a:bodyPr/>
        <a:lstStyle/>
        <a:p>
          <a:endParaRPr lang="en-US"/>
        </a:p>
      </dgm:t>
    </dgm:pt>
    <dgm:pt modelId="{A08ED80C-EAED-499A-88A6-F65F761EE64A}">
      <dgm:prSet phldrT="[Text]" custT="1"/>
      <dgm:spPr/>
      <dgm:t>
        <a:bodyPr/>
        <a:lstStyle/>
        <a:p>
          <a:r>
            <a:rPr lang="en-US" sz="1600" dirty="0" smtClean="0"/>
            <a:t>Describing people, places, things, how and how well</a:t>
          </a:r>
          <a:endParaRPr lang="en-US" sz="1600" dirty="0"/>
        </a:p>
      </dgm:t>
    </dgm:pt>
    <dgm:pt modelId="{13F6696C-4A34-47E7-B956-928ADD8E9B13}" type="parTrans" cxnId="{FAF2BEA9-8686-4F46-9E67-F02F6111FD4A}">
      <dgm:prSet/>
      <dgm:spPr/>
      <dgm:t>
        <a:bodyPr/>
        <a:lstStyle/>
        <a:p>
          <a:endParaRPr lang="en-US"/>
        </a:p>
      </dgm:t>
    </dgm:pt>
    <dgm:pt modelId="{7C6246DC-850F-455F-B770-853645EACAC6}" type="sibTrans" cxnId="{FAF2BEA9-8686-4F46-9E67-F02F6111FD4A}">
      <dgm:prSet/>
      <dgm:spPr/>
      <dgm:t>
        <a:bodyPr/>
        <a:lstStyle/>
        <a:p>
          <a:r>
            <a:rPr lang="en-US" dirty="0" smtClean="0"/>
            <a:t>Expressing feelings and emotions</a:t>
          </a:r>
          <a:endParaRPr lang="en-US" dirty="0"/>
        </a:p>
      </dgm:t>
    </dgm:pt>
    <dgm:pt modelId="{D47FD8D2-D7D5-42D0-B337-A4C53F69676E}">
      <dgm:prSet phldrT="[Text]" custT="1"/>
      <dgm:spPr/>
      <dgm:t>
        <a:bodyPr/>
        <a:lstStyle/>
        <a:p>
          <a:r>
            <a:rPr lang="en-US" sz="1600" dirty="0" smtClean="0"/>
            <a:t>Present information orally for an audience</a:t>
          </a:r>
          <a:endParaRPr lang="en-US" sz="1600" dirty="0"/>
        </a:p>
      </dgm:t>
    </dgm:pt>
    <dgm:pt modelId="{8677EC01-B04C-449C-B0B6-B6F3F033B858}" type="parTrans" cxnId="{F227CD7F-0BF6-4C74-A66E-59436D64F0C2}">
      <dgm:prSet/>
      <dgm:spPr/>
      <dgm:t>
        <a:bodyPr/>
        <a:lstStyle/>
        <a:p>
          <a:endParaRPr lang="en-US"/>
        </a:p>
      </dgm:t>
    </dgm:pt>
    <dgm:pt modelId="{7A68748C-566A-4F04-B6B1-65FC373D6A5F}" type="sibTrans" cxnId="{F227CD7F-0BF6-4C74-A66E-59436D64F0C2}">
      <dgm:prSet/>
      <dgm:spPr/>
      <dgm:t>
        <a:bodyPr/>
        <a:lstStyle/>
        <a:p>
          <a:endParaRPr lang="en-US"/>
        </a:p>
      </dgm:t>
    </dgm:pt>
    <dgm:pt modelId="{3F4D223E-B80D-4F37-AC2A-11D857B622F7}">
      <dgm:prSet phldrT="[Text]" custT="1"/>
      <dgm:spPr/>
      <dgm:t>
        <a:bodyPr/>
        <a:lstStyle/>
        <a:p>
          <a:r>
            <a:rPr lang="en-US" sz="1400" dirty="0" smtClean="0"/>
            <a:t>Expressing preferences and opinions</a:t>
          </a:r>
          <a:endParaRPr lang="en-US" sz="1400" dirty="0"/>
        </a:p>
      </dgm:t>
    </dgm:pt>
    <dgm:pt modelId="{FECBB48B-073A-4A2D-8D72-D004555ADFB5}" type="parTrans" cxnId="{5CFB34AE-0773-4930-BA18-FA6E715A88E1}">
      <dgm:prSet/>
      <dgm:spPr/>
      <dgm:t>
        <a:bodyPr/>
        <a:lstStyle/>
        <a:p>
          <a:endParaRPr lang="en-US"/>
        </a:p>
      </dgm:t>
    </dgm:pt>
    <dgm:pt modelId="{35687139-7F32-40F5-A275-0AAAAF91F904}" type="sibTrans" cxnId="{5CFB34AE-0773-4930-BA18-FA6E715A88E1}">
      <dgm:prSet custT="1"/>
      <dgm:spPr/>
      <dgm:t>
        <a:bodyPr/>
        <a:lstStyle/>
        <a:p>
          <a:r>
            <a:rPr lang="en-US" sz="1600" dirty="0" smtClean="0"/>
            <a:t>Telling and retelling stories</a:t>
          </a:r>
          <a:endParaRPr lang="en-US" sz="1600" dirty="0"/>
        </a:p>
      </dgm:t>
    </dgm:pt>
    <dgm:pt modelId="{C7F0EA2C-66D8-4C4E-8D87-46631D5B1B38}">
      <dgm:prSet phldrT="[Text]" custT="1"/>
      <dgm:spPr/>
      <dgm:t>
        <a:bodyPr/>
        <a:lstStyle/>
        <a:p>
          <a:r>
            <a:rPr lang="en-US" sz="1600" dirty="0" smtClean="0"/>
            <a:t>Interpret  authentic oral, written, visual  texts</a:t>
          </a:r>
          <a:endParaRPr lang="en-US" sz="1600" dirty="0"/>
        </a:p>
      </dgm:t>
    </dgm:pt>
    <dgm:pt modelId="{35F23305-9238-4F65-A0E0-2ADAB454A346}" type="parTrans" cxnId="{B015BC48-B10A-4CAD-973E-B2A5D66BAB01}">
      <dgm:prSet/>
      <dgm:spPr/>
      <dgm:t>
        <a:bodyPr/>
        <a:lstStyle/>
        <a:p>
          <a:endParaRPr lang="en-US"/>
        </a:p>
      </dgm:t>
    </dgm:pt>
    <dgm:pt modelId="{D60166A6-2A39-45BD-9C69-AD5AD8E8F8F1}" type="sibTrans" cxnId="{B015BC48-B10A-4CAD-973E-B2A5D66BAB01}">
      <dgm:prSet/>
      <dgm:spPr/>
      <dgm:t>
        <a:bodyPr/>
        <a:lstStyle/>
        <a:p>
          <a:endParaRPr lang="en-US"/>
        </a:p>
      </dgm:t>
    </dgm:pt>
    <dgm:pt modelId="{29469A0B-1C90-4C7D-A004-9F96FB4F14D3}">
      <dgm:prSet phldrT="[Text]"/>
      <dgm:spPr/>
      <dgm:t>
        <a:bodyPr/>
        <a:lstStyle/>
        <a:p>
          <a:endParaRPr lang="en-US" sz="1400" dirty="0"/>
        </a:p>
      </dgm:t>
    </dgm:pt>
    <dgm:pt modelId="{4B1C510B-3FA4-4599-BA57-C95DE4E98389}" type="parTrans" cxnId="{67F791BA-0A3F-4EAC-9C20-79A1C1A28AD7}">
      <dgm:prSet/>
      <dgm:spPr/>
      <dgm:t>
        <a:bodyPr/>
        <a:lstStyle/>
        <a:p>
          <a:endParaRPr lang="en-US"/>
        </a:p>
      </dgm:t>
    </dgm:pt>
    <dgm:pt modelId="{8B07ED4F-1E4A-4860-9B11-F13E8254FF75}" type="sibTrans" cxnId="{67F791BA-0A3F-4EAC-9C20-79A1C1A28AD7}">
      <dgm:prSet/>
      <dgm:spPr/>
      <dgm:t>
        <a:bodyPr/>
        <a:lstStyle/>
        <a:p>
          <a:endParaRPr lang="en-US"/>
        </a:p>
      </dgm:t>
    </dgm:pt>
    <dgm:pt modelId="{53594CD4-0FF4-42B8-AA20-17E2F9770048}" type="pres">
      <dgm:prSet presAssocID="{7C9BD8EA-E59A-4BEA-8355-7F1579E9582A}" presName="Name0" presStyleCnt="0">
        <dgm:presLayoutVars>
          <dgm:chMax/>
          <dgm:chPref/>
          <dgm:dir/>
          <dgm:animLvl val="lvl"/>
        </dgm:presLayoutVars>
      </dgm:prSet>
      <dgm:spPr/>
      <dgm:t>
        <a:bodyPr/>
        <a:lstStyle/>
        <a:p>
          <a:endParaRPr lang="en-US"/>
        </a:p>
      </dgm:t>
    </dgm:pt>
    <dgm:pt modelId="{3FC113A7-E9D4-4D18-AC37-ABC77A115756}" type="pres">
      <dgm:prSet presAssocID="{79244746-FCD9-4876-BBB3-D2B1AED00AC7}" presName="composite" presStyleCnt="0"/>
      <dgm:spPr/>
      <dgm:t>
        <a:bodyPr/>
        <a:lstStyle/>
        <a:p>
          <a:endParaRPr lang="en-US"/>
        </a:p>
      </dgm:t>
    </dgm:pt>
    <dgm:pt modelId="{F18B445D-5960-4905-9291-C4C38AC6A41E}" type="pres">
      <dgm:prSet presAssocID="{79244746-FCD9-4876-BBB3-D2B1AED00AC7}" presName="Parent1" presStyleLbl="node1" presStyleIdx="0" presStyleCnt="6" custScaleX="119228">
        <dgm:presLayoutVars>
          <dgm:chMax val="1"/>
          <dgm:chPref val="1"/>
          <dgm:bulletEnabled val="1"/>
        </dgm:presLayoutVars>
      </dgm:prSet>
      <dgm:spPr/>
      <dgm:t>
        <a:bodyPr/>
        <a:lstStyle/>
        <a:p>
          <a:endParaRPr lang="en-US"/>
        </a:p>
      </dgm:t>
    </dgm:pt>
    <dgm:pt modelId="{25248614-FACF-44C1-9868-CB72B1ADF03B}" type="pres">
      <dgm:prSet presAssocID="{79244746-FCD9-4876-BBB3-D2B1AED00AC7}" presName="Childtext1" presStyleLbl="revTx" presStyleIdx="0" presStyleCnt="3" custScaleX="88771">
        <dgm:presLayoutVars>
          <dgm:chMax val="0"/>
          <dgm:chPref val="0"/>
          <dgm:bulletEnabled val="1"/>
        </dgm:presLayoutVars>
      </dgm:prSet>
      <dgm:spPr/>
      <dgm:t>
        <a:bodyPr/>
        <a:lstStyle/>
        <a:p>
          <a:endParaRPr lang="en-US"/>
        </a:p>
      </dgm:t>
    </dgm:pt>
    <dgm:pt modelId="{28F69F58-C207-48AD-8FC8-D6FC8A805DEF}" type="pres">
      <dgm:prSet presAssocID="{79244746-FCD9-4876-BBB3-D2B1AED00AC7}" presName="BalanceSpacing" presStyleCnt="0"/>
      <dgm:spPr/>
      <dgm:t>
        <a:bodyPr/>
        <a:lstStyle/>
        <a:p>
          <a:endParaRPr lang="en-US"/>
        </a:p>
      </dgm:t>
    </dgm:pt>
    <dgm:pt modelId="{4A9857C5-F010-4E7E-BE65-E4A5D8A3B197}" type="pres">
      <dgm:prSet presAssocID="{79244746-FCD9-4876-BBB3-D2B1AED00AC7}" presName="BalanceSpacing1" presStyleCnt="0"/>
      <dgm:spPr/>
      <dgm:t>
        <a:bodyPr/>
        <a:lstStyle/>
        <a:p>
          <a:endParaRPr lang="en-US"/>
        </a:p>
      </dgm:t>
    </dgm:pt>
    <dgm:pt modelId="{D0340248-E04A-4780-B24D-2CD7B4026E84}" type="pres">
      <dgm:prSet presAssocID="{6615B05C-08B3-49CF-A9F8-5F81973992C1}" presName="Accent1Text" presStyleLbl="node1" presStyleIdx="1" presStyleCnt="6"/>
      <dgm:spPr/>
      <dgm:t>
        <a:bodyPr/>
        <a:lstStyle/>
        <a:p>
          <a:endParaRPr lang="en-US"/>
        </a:p>
      </dgm:t>
    </dgm:pt>
    <dgm:pt modelId="{95B42514-82C9-4F94-B876-4A2934525F60}" type="pres">
      <dgm:prSet presAssocID="{6615B05C-08B3-49CF-A9F8-5F81973992C1}" presName="spaceBetweenRectangles" presStyleCnt="0"/>
      <dgm:spPr/>
      <dgm:t>
        <a:bodyPr/>
        <a:lstStyle/>
        <a:p>
          <a:endParaRPr lang="en-US"/>
        </a:p>
      </dgm:t>
    </dgm:pt>
    <dgm:pt modelId="{CC5057D7-8985-4BC2-A9B0-D64938BA992E}" type="pres">
      <dgm:prSet presAssocID="{A08ED80C-EAED-499A-88A6-F65F761EE64A}" presName="composite" presStyleCnt="0"/>
      <dgm:spPr/>
      <dgm:t>
        <a:bodyPr/>
        <a:lstStyle/>
        <a:p>
          <a:endParaRPr lang="en-US"/>
        </a:p>
      </dgm:t>
    </dgm:pt>
    <dgm:pt modelId="{B7BF4CE1-8942-46E4-9F74-AE6A84548930}" type="pres">
      <dgm:prSet presAssocID="{A08ED80C-EAED-499A-88A6-F65F761EE64A}" presName="Parent1" presStyleLbl="node1" presStyleIdx="2" presStyleCnt="6" custScaleX="125354" custLinFactNeighborX="2630" custLinFactNeighborY="-1525">
        <dgm:presLayoutVars>
          <dgm:chMax val="1"/>
          <dgm:chPref val="1"/>
          <dgm:bulletEnabled val="1"/>
        </dgm:presLayoutVars>
      </dgm:prSet>
      <dgm:spPr/>
      <dgm:t>
        <a:bodyPr/>
        <a:lstStyle/>
        <a:p>
          <a:endParaRPr lang="en-US"/>
        </a:p>
      </dgm:t>
    </dgm:pt>
    <dgm:pt modelId="{0209900C-CC87-4014-A1F6-67BE6052C368}" type="pres">
      <dgm:prSet presAssocID="{A08ED80C-EAED-499A-88A6-F65F761EE64A}" presName="Childtext1" presStyleLbl="revTx" presStyleIdx="1" presStyleCnt="3" custScaleX="89710">
        <dgm:presLayoutVars>
          <dgm:chMax val="0"/>
          <dgm:chPref val="0"/>
          <dgm:bulletEnabled val="1"/>
        </dgm:presLayoutVars>
      </dgm:prSet>
      <dgm:spPr/>
      <dgm:t>
        <a:bodyPr/>
        <a:lstStyle/>
        <a:p>
          <a:endParaRPr lang="en-US"/>
        </a:p>
      </dgm:t>
    </dgm:pt>
    <dgm:pt modelId="{37B2202A-6FEE-4CF0-A645-E8C7698CAF9A}" type="pres">
      <dgm:prSet presAssocID="{A08ED80C-EAED-499A-88A6-F65F761EE64A}" presName="BalanceSpacing" presStyleCnt="0"/>
      <dgm:spPr/>
      <dgm:t>
        <a:bodyPr/>
        <a:lstStyle/>
        <a:p>
          <a:endParaRPr lang="en-US"/>
        </a:p>
      </dgm:t>
    </dgm:pt>
    <dgm:pt modelId="{53FD4707-F4FF-4CB4-B4E9-C9F2F619DD92}" type="pres">
      <dgm:prSet presAssocID="{A08ED80C-EAED-499A-88A6-F65F761EE64A}" presName="BalanceSpacing1" presStyleCnt="0"/>
      <dgm:spPr/>
      <dgm:t>
        <a:bodyPr/>
        <a:lstStyle/>
        <a:p>
          <a:endParaRPr lang="en-US"/>
        </a:p>
      </dgm:t>
    </dgm:pt>
    <dgm:pt modelId="{613D503E-3CAF-4DD5-BBC2-174E82A2BAA3}" type="pres">
      <dgm:prSet presAssocID="{7C6246DC-850F-455F-B770-853645EACAC6}" presName="Accent1Text" presStyleLbl="node1" presStyleIdx="3" presStyleCnt="6"/>
      <dgm:spPr/>
      <dgm:t>
        <a:bodyPr/>
        <a:lstStyle/>
        <a:p>
          <a:endParaRPr lang="en-US"/>
        </a:p>
      </dgm:t>
    </dgm:pt>
    <dgm:pt modelId="{8EE89660-0416-438F-99DE-1F295541D223}" type="pres">
      <dgm:prSet presAssocID="{7C6246DC-850F-455F-B770-853645EACAC6}" presName="spaceBetweenRectangles" presStyleCnt="0"/>
      <dgm:spPr/>
      <dgm:t>
        <a:bodyPr/>
        <a:lstStyle/>
        <a:p>
          <a:endParaRPr lang="en-US"/>
        </a:p>
      </dgm:t>
    </dgm:pt>
    <dgm:pt modelId="{D8EFF227-C307-4CFE-BD17-D9947EAA0240}" type="pres">
      <dgm:prSet presAssocID="{3F4D223E-B80D-4F37-AC2A-11D857B622F7}" presName="composite" presStyleCnt="0"/>
      <dgm:spPr/>
      <dgm:t>
        <a:bodyPr/>
        <a:lstStyle/>
        <a:p>
          <a:endParaRPr lang="en-US"/>
        </a:p>
      </dgm:t>
    </dgm:pt>
    <dgm:pt modelId="{C335628D-8205-430E-8FC7-B43E31A8534B}" type="pres">
      <dgm:prSet presAssocID="{3F4D223E-B80D-4F37-AC2A-11D857B622F7}" presName="Parent1" presStyleLbl="node1" presStyleIdx="4" presStyleCnt="6" custScaleX="122032">
        <dgm:presLayoutVars>
          <dgm:chMax val="1"/>
          <dgm:chPref val="1"/>
          <dgm:bulletEnabled val="1"/>
        </dgm:presLayoutVars>
      </dgm:prSet>
      <dgm:spPr/>
      <dgm:t>
        <a:bodyPr/>
        <a:lstStyle/>
        <a:p>
          <a:endParaRPr lang="en-US"/>
        </a:p>
      </dgm:t>
    </dgm:pt>
    <dgm:pt modelId="{6C0E444C-0DF4-4672-B1B0-CECE2F94DA4A}" type="pres">
      <dgm:prSet presAssocID="{3F4D223E-B80D-4F37-AC2A-11D857B622F7}" presName="Childtext1" presStyleLbl="revTx" presStyleIdx="2" presStyleCnt="3" custScaleX="77718">
        <dgm:presLayoutVars>
          <dgm:chMax val="0"/>
          <dgm:chPref val="0"/>
          <dgm:bulletEnabled val="1"/>
        </dgm:presLayoutVars>
      </dgm:prSet>
      <dgm:spPr/>
      <dgm:t>
        <a:bodyPr/>
        <a:lstStyle/>
        <a:p>
          <a:endParaRPr lang="en-US"/>
        </a:p>
      </dgm:t>
    </dgm:pt>
    <dgm:pt modelId="{11C84A11-7D02-426F-9306-48A7FA3D748B}" type="pres">
      <dgm:prSet presAssocID="{3F4D223E-B80D-4F37-AC2A-11D857B622F7}" presName="BalanceSpacing" presStyleCnt="0"/>
      <dgm:spPr/>
      <dgm:t>
        <a:bodyPr/>
        <a:lstStyle/>
        <a:p>
          <a:endParaRPr lang="en-US"/>
        </a:p>
      </dgm:t>
    </dgm:pt>
    <dgm:pt modelId="{9850AE09-89E5-4C1B-AC82-07A7CD058C56}" type="pres">
      <dgm:prSet presAssocID="{3F4D223E-B80D-4F37-AC2A-11D857B622F7}" presName="BalanceSpacing1" presStyleCnt="0"/>
      <dgm:spPr/>
      <dgm:t>
        <a:bodyPr/>
        <a:lstStyle/>
        <a:p>
          <a:endParaRPr lang="en-US"/>
        </a:p>
      </dgm:t>
    </dgm:pt>
    <dgm:pt modelId="{2F0480AF-EC5D-4808-AD4D-651356593208}" type="pres">
      <dgm:prSet presAssocID="{35687139-7F32-40F5-A275-0AAAAF91F904}" presName="Accent1Text" presStyleLbl="node1" presStyleIdx="5" presStyleCnt="6"/>
      <dgm:spPr/>
      <dgm:t>
        <a:bodyPr/>
        <a:lstStyle/>
        <a:p>
          <a:endParaRPr lang="en-US"/>
        </a:p>
      </dgm:t>
    </dgm:pt>
  </dgm:ptLst>
  <dgm:cxnLst>
    <dgm:cxn modelId="{659C8A98-41F5-F04B-B627-EF9C6FE4B29E}" type="presOf" srcId="{3F4D223E-B80D-4F37-AC2A-11D857B622F7}" destId="{C335628D-8205-430E-8FC7-B43E31A8534B}" srcOrd="0" destOrd="0" presId="urn:microsoft.com/office/officeart/2008/layout/AlternatingHexagons"/>
    <dgm:cxn modelId="{A1EF738F-95E3-EF49-88CC-DD339075B1BC}" type="presOf" srcId="{7C6246DC-850F-455F-B770-853645EACAC6}" destId="{613D503E-3CAF-4DD5-BBC2-174E82A2BAA3}" srcOrd="0" destOrd="0" presId="urn:microsoft.com/office/officeart/2008/layout/AlternatingHexagons"/>
    <dgm:cxn modelId="{988D591B-E65E-C14E-8B5D-2CE46622F634}" type="presOf" srcId="{6615B05C-08B3-49CF-A9F8-5F81973992C1}" destId="{D0340248-E04A-4780-B24D-2CD7B4026E84}" srcOrd="0" destOrd="0" presId="urn:microsoft.com/office/officeart/2008/layout/AlternatingHexagons"/>
    <dgm:cxn modelId="{3B874509-A45B-4318-BB8D-2B77181D4393}" srcId="{7C9BD8EA-E59A-4BEA-8355-7F1579E9582A}" destId="{79244746-FCD9-4876-BBB3-D2B1AED00AC7}" srcOrd="0" destOrd="0" parTransId="{9D2AF930-983B-41CC-8154-3ABBCAE0110C}" sibTransId="{6615B05C-08B3-49CF-A9F8-5F81973992C1}"/>
    <dgm:cxn modelId="{F227CD7F-0BF6-4C74-A66E-59436D64F0C2}" srcId="{A08ED80C-EAED-499A-88A6-F65F761EE64A}" destId="{D47FD8D2-D7D5-42D0-B337-A4C53F69676E}" srcOrd="0" destOrd="0" parTransId="{8677EC01-B04C-449C-B0B6-B6F3F033B858}" sibTransId="{7A68748C-566A-4F04-B6B1-65FC373D6A5F}"/>
    <dgm:cxn modelId="{FAF2BEA9-8686-4F46-9E67-F02F6111FD4A}" srcId="{7C9BD8EA-E59A-4BEA-8355-7F1579E9582A}" destId="{A08ED80C-EAED-499A-88A6-F65F761EE64A}" srcOrd="1" destOrd="0" parTransId="{13F6696C-4A34-47E7-B956-928ADD8E9B13}" sibTransId="{7C6246DC-850F-455F-B770-853645EACAC6}"/>
    <dgm:cxn modelId="{5CFB34AE-0773-4930-BA18-FA6E715A88E1}" srcId="{7C9BD8EA-E59A-4BEA-8355-7F1579E9582A}" destId="{3F4D223E-B80D-4F37-AC2A-11D857B622F7}" srcOrd="2" destOrd="0" parTransId="{FECBB48B-073A-4A2D-8D72-D004555ADFB5}" sibTransId="{35687139-7F32-40F5-A275-0AAAAF91F904}"/>
    <dgm:cxn modelId="{88FE4029-231E-4BD5-AC62-5B1878C76922}" srcId="{79244746-FCD9-4876-BBB3-D2B1AED00AC7}" destId="{5CC377CE-6EFB-4039-A785-D9EBEFD53B5C}" srcOrd="0" destOrd="0" parTransId="{E37BAA8E-7162-46BE-AA72-37074D5624A7}" sibTransId="{C0674C9A-ED1F-4B88-9E2E-05B18C21B7DB}"/>
    <dgm:cxn modelId="{7BF51586-43C9-5649-B8A1-3554B8C3E661}" type="presOf" srcId="{7C9BD8EA-E59A-4BEA-8355-7F1579E9582A}" destId="{53594CD4-0FF4-42B8-AA20-17E2F9770048}" srcOrd="0" destOrd="0" presId="urn:microsoft.com/office/officeart/2008/layout/AlternatingHexagons"/>
    <dgm:cxn modelId="{4747A19A-34E1-EF4A-B6B9-52BBB1B0E04D}" type="presOf" srcId="{79244746-FCD9-4876-BBB3-D2B1AED00AC7}" destId="{F18B445D-5960-4905-9291-C4C38AC6A41E}" srcOrd="0" destOrd="0" presId="urn:microsoft.com/office/officeart/2008/layout/AlternatingHexagons"/>
    <dgm:cxn modelId="{81F119FE-DB6E-944C-98C3-DD1B286F3C3B}" type="presOf" srcId="{A08ED80C-EAED-499A-88A6-F65F761EE64A}" destId="{B7BF4CE1-8942-46E4-9F74-AE6A84548930}" srcOrd="0" destOrd="0" presId="urn:microsoft.com/office/officeart/2008/layout/AlternatingHexagons"/>
    <dgm:cxn modelId="{6B475D8E-31BD-7345-B027-4ABF75C64D3E}" type="presOf" srcId="{5CC377CE-6EFB-4039-A785-D9EBEFD53B5C}" destId="{25248614-FACF-44C1-9868-CB72B1ADF03B}" srcOrd="0" destOrd="0" presId="urn:microsoft.com/office/officeart/2008/layout/AlternatingHexagons"/>
    <dgm:cxn modelId="{67F791BA-0A3F-4EAC-9C20-79A1C1A28AD7}" srcId="{A08ED80C-EAED-499A-88A6-F65F761EE64A}" destId="{29469A0B-1C90-4C7D-A004-9F96FB4F14D3}" srcOrd="1" destOrd="0" parTransId="{4B1C510B-3FA4-4599-BA57-C95DE4E98389}" sibTransId="{8B07ED4F-1E4A-4860-9B11-F13E8254FF75}"/>
    <dgm:cxn modelId="{97066AC9-6B12-FF40-A363-BE0E4166CFAE}" type="presOf" srcId="{35687139-7F32-40F5-A275-0AAAAF91F904}" destId="{2F0480AF-EC5D-4808-AD4D-651356593208}" srcOrd="0" destOrd="0" presId="urn:microsoft.com/office/officeart/2008/layout/AlternatingHexagons"/>
    <dgm:cxn modelId="{3E126912-4755-084F-86D5-9101334D3E77}" type="presOf" srcId="{D47FD8D2-D7D5-42D0-B337-A4C53F69676E}" destId="{0209900C-CC87-4014-A1F6-67BE6052C368}" srcOrd="0" destOrd="0" presId="urn:microsoft.com/office/officeart/2008/layout/AlternatingHexagons"/>
    <dgm:cxn modelId="{B015BC48-B10A-4CAD-973E-B2A5D66BAB01}" srcId="{3F4D223E-B80D-4F37-AC2A-11D857B622F7}" destId="{C7F0EA2C-66D8-4C4E-8D87-46631D5B1B38}" srcOrd="0" destOrd="0" parTransId="{35F23305-9238-4F65-A0E0-2ADAB454A346}" sibTransId="{D60166A6-2A39-45BD-9C69-AD5AD8E8F8F1}"/>
    <dgm:cxn modelId="{983A52F6-169D-5D47-AEB5-041B771B9066}" type="presOf" srcId="{C7F0EA2C-66D8-4C4E-8D87-46631D5B1B38}" destId="{6C0E444C-0DF4-4672-B1B0-CECE2F94DA4A}" srcOrd="0" destOrd="0" presId="urn:microsoft.com/office/officeart/2008/layout/AlternatingHexagons"/>
    <dgm:cxn modelId="{909E53C6-3BC9-544F-89DA-842D873EFC89}" type="presOf" srcId="{29469A0B-1C90-4C7D-A004-9F96FB4F14D3}" destId="{0209900C-CC87-4014-A1F6-67BE6052C368}" srcOrd="0" destOrd="1" presId="urn:microsoft.com/office/officeart/2008/layout/AlternatingHexagons"/>
    <dgm:cxn modelId="{716DAEF4-16EB-3941-B1F2-24713F941266}" type="presParOf" srcId="{53594CD4-0FF4-42B8-AA20-17E2F9770048}" destId="{3FC113A7-E9D4-4D18-AC37-ABC77A115756}" srcOrd="0" destOrd="0" presId="urn:microsoft.com/office/officeart/2008/layout/AlternatingHexagons"/>
    <dgm:cxn modelId="{F6C8D61D-E616-9E46-BD62-29B77C3FE400}" type="presParOf" srcId="{3FC113A7-E9D4-4D18-AC37-ABC77A115756}" destId="{F18B445D-5960-4905-9291-C4C38AC6A41E}" srcOrd="0" destOrd="0" presId="urn:microsoft.com/office/officeart/2008/layout/AlternatingHexagons"/>
    <dgm:cxn modelId="{3CC4A2A9-6031-804F-8352-CACEA427895F}" type="presParOf" srcId="{3FC113A7-E9D4-4D18-AC37-ABC77A115756}" destId="{25248614-FACF-44C1-9868-CB72B1ADF03B}" srcOrd="1" destOrd="0" presId="urn:microsoft.com/office/officeart/2008/layout/AlternatingHexagons"/>
    <dgm:cxn modelId="{25B5B5DA-186E-9D43-9F48-419C0A5FA712}" type="presParOf" srcId="{3FC113A7-E9D4-4D18-AC37-ABC77A115756}" destId="{28F69F58-C207-48AD-8FC8-D6FC8A805DEF}" srcOrd="2" destOrd="0" presId="urn:microsoft.com/office/officeart/2008/layout/AlternatingHexagons"/>
    <dgm:cxn modelId="{51917B57-76D0-5545-897A-2ED476FF5F4C}" type="presParOf" srcId="{3FC113A7-E9D4-4D18-AC37-ABC77A115756}" destId="{4A9857C5-F010-4E7E-BE65-E4A5D8A3B197}" srcOrd="3" destOrd="0" presId="urn:microsoft.com/office/officeart/2008/layout/AlternatingHexagons"/>
    <dgm:cxn modelId="{1D5F45B9-AF96-4C4E-BC4E-9280C62C4BF6}" type="presParOf" srcId="{3FC113A7-E9D4-4D18-AC37-ABC77A115756}" destId="{D0340248-E04A-4780-B24D-2CD7B4026E84}" srcOrd="4" destOrd="0" presId="urn:microsoft.com/office/officeart/2008/layout/AlternatingHexagons"/>
    <dgm:cxn modelId="{98F5BDB3-95C8-AB45-AF3C-EE6452E4FC88}" type="presParOf" srcId="{53594CD4-0FF4-42B8-AA20-17E2F9770048}" destId="{95B42514-82C9-4F94-B876-4A2934525F60}" srcOrd="1" destOrd="0" presId="urn:microsoft.com/office/officeart/2008/layout/AlternatingHexagons"/>
    <dgm:cxn modelId="{9198633A-FEEB-064B-9ECA-CBE4B1C44BF3}" type="presParOf" srcId="{53594CD4-0FF4-42B8-AA20-17E2F9770048}" destId="{CC5057D7-8985-4BC2-A9B0-D64938BA992E}" srcOrd="2" destOrd="0" presId="urn:microsoft.com/office/officeart/2008/layout/AlternatingHexagons"/>
    <dgm:cxn modelId="{9F6B8801-D81B-854D-9864-CD78D913ABE3}" type="presParOf" srcId="{CC5057D7-8985-4BC2-A9B0-D64938BA992E}" destId="{B7BF4CE1-8942-46E4-9F74-AE6A84548930}" srcOrd="0" destOrd="0" presId="urn:microsoft.com/office/officeart/2008/layout/AlternatingHexagons"/>
    <dgm:cxn modelId="{5EA02463-13CC-EE41-B709-C83651B5FF1A}" type="presParOf" srcId="{CC5057D7-8985-4BC2-A9B0-D64938BA992E}" destId="{0209900C-CC87-4014-A1F6-67BE6052C368}" srcOrd="1" destOrd="0" presId="urn:microsoft.com/office/officeart/2008/layout/AlternatingHexagons"/>
    <dgm:cxn modelId="{637499BD-E355-B842-927E-3CA6076149F8}" type="presParOf" srcId="{CC5057D7-8985-4BC2-A9B0-D64938BA992E}" destId="{37B2202A-6FEE-4CF0-A645-E8C7698CAF9A}" srcOrd="2" destOrd="0" presId="urn:microsoft.com/office/officeart/2008/layout/AlternatingHexagons"/>
    <dgm:cxn modelId="{17F7C838-CA89-AD4C-BA71-30ADE145DBA8}" type="presParOf" srcId="{CC5057D7-8985-4BC2-A9B0-D64938BA992E}" destId="{53FD4707-F4FF-4CB4-B4E9-C9F2F619DD92}" srcOrd="3" destOrd="0" presId="urn:microsoft.com/office/officeart/2008/layout/AlternatingHexagons"/>
    <dgm:cxn modelId="{5D64672F-5ED7-0949-A5AE-B910168E0B42}" type="presParOf" srcId="{CC5057D7-8985-4BC2-A9B0-D64938BA992E}" destId="{613D503E-3CAF-4DD5-BBC2-174E82A2BAA3}" srcOrd="4" destOrd="0" presId="urn:microsoft.com/office/officeart/2008/layout/AlternatingHexagons"/>
    <dgm:cxn modelId="{312C5EF4-1CEF-374B-B7F6-DCD2506F6A0E}" type="presParOf" srcId="{53594CD4-0FF4-42B8-AA20-17E2F9770048}" destId="{8EE89660-0416-438F-99DE-1F295541D223}" srcOrd="3" destOrd="0" presId="urn:microsoft.com/office/officeart/2008/layout/AlternatingHexagons"/>
    <dgm:cxn modelId="{D475B34B-148A-2D4A-9E1D-38B9E509B8E3}" type="presParOf" srcId="{53594CD4-0FF4-42B8-AA20-17E2F9770048}" destId="{D8EFF227-C307-4CFE-BD17-D9947EAA0240}" srcOrd="4" destOrd="0" presId="urn:microsoft.com/office/officeart/2008/layout/AlternatingHexagons"/>
    <dgm:cxn modelId="{79D2EA00-7F93-F44D-B6AF-372B6756B7BE}" type="presParOf" srcId="{D8EFF227-C307-4CFE-BD17-D9947EAA0240}" destId="{C335628D-8205-430E-8FC7-B43E31A8534B}" srcOrd="0" destOrd="0" presId="urn:microsoft.com/office/officeart/2008/layout/AlternatingHexagons"/>
    <dgm:cxn modelId="{22A92F5A-F089-F948-94C2-F46849188855}" type="presParOf" srcId="{D8EFF227-C307-4CFE-BD17-D9947EAA0240}" destId="{6C0E444C-0DF4-4672-B1B0-CECE2F94DA4A}" srcOrd="1" destOrd="0" presId="urn:microsoft.com/office/officeart/2008/layout/AlternatingHexagons"/>
    <dgm:cxn modelId="{FC197FB7-F832-1C49-BB06-06E7FE74F325}" type="presParOf" srcId="{D8EFF227-C307-4CFE-BD17-D9947EAA0240}" destId="{11C84A11-7D02-426F-9306-48A7FA3D748B}" srcOrd="2" destOrd="0" presId="urn:microsoft.com/office/officeart/2008/layout/AlternatingHexagons"/>
    <dgm:cxn modelId="{321E958B-130C-024A-ADBC-388AEBEAB100}" type="presParOf" srcId="{D8EFF227-C307-4CFE-BD17-D9947EAA0240}" destId="{9850AE09-89E5-4C1B-AC82-07A7CD058C56}" srcOrd="3" destOrd="0" presId="urn:microsoft.com/office/officeart/2008/layout/AlternatingHexagons"/>
    <dgm:cxn modelId="{12A2BB75-41E0-724C-99B9-2A003949D127}" type="presParOf" srcId="{D8EFF227-C307-4CFE-BD17-D9947EAA0240}" destId="{2F0480AF-EC5D-4808-AD4D-651356593208}"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60C962-34CB-6E48-B329-0D18F92088C2}" type="doc">
      <dgm:prSet loTypeId="urn:microsoft.com/office/officeart/2005/8/layout/chevron1" loCatId="" qsTypeId="urn:microsoft.com/office/officeart/2005/8/quickstyle/simple4" qsCatId="simple" csTypeId="urn:microsoft.com/office/officeart/2005/8/colors/accent1_2" csCatId="accent1" phldr="1"/>
      <dgm:spPr/>
    </dgm:pt>
    <dgm:pt modelId="{EB94C193-4113-6346-831E-40E6688753BC}">
      <dgm:prSet phldrT="[Text]"/>
      <dgm:spPr/>
      <dgm:t>
        <a:bodyPr/>
        <a:lstStyle/>
        <a:p>
          <a:r>
            <a:rPr lang="en-US"/>
            <a:t>NOVICE</a:t>
          </a:r>
        </a:p>
      </dgm:t>
    </dgm:pt>
    <dgm:pt modelId="{0B2B101D-1CB7-C348-9BF2-AA9387A9BE73}" type="parTrans" cxnId="{8968026B-B530-994B-B47D-E286AF1DD121}">
      <dgm:prSet/>
      <dgm:spPr/>
      <dgm:t>
        <a:bodyPr/>
        <a:lstStyle/>
        <a:p>
          <a:endParaRPr lang="en-US"/>
        </a:p>
      </dgm:t>
    </dgm:pt>
    <dgm:pt modelId="{4D014A82-5F95-B746-AFEE-A3CEE294463F}" type="sibTrans" cxnId="{8968026B-B530-994B-B47D-E286AF1DD121}">
      <dgm:prSet/>
      <dgm:spPr/>
      <dgm:t>
        <a:bodyPr/>
        <a:lstStyle/>
        <a:p>
          <a:endParaRPr lang="en-US"/>
        </a:p>
      </dgm:t>
    </dgm:pt>
    <dgm:pt modelId="{180508F6-E92F-2641-B788-625297AE49A7}">
      <dgm:prSet phldrT="[Text]"/>
      <dgm:spPr/>
      <dgm:t>
        <a:bodyPr/>
        <a:lstStyle/>
        <a:p>
          <a:r>
            <a:rPr lang="en-US"/>
            <a:t>INTERMEDIATE</a:t>
          </a:r>
        </a:p>
      </dgm:t>
    </dgm:pt>
    <dgm:pt modelId="{AF9E2826-C7E5-D748-8864-B5C49499F81A}" type="parTrans" cxnId="{7124775F-FB8F-9F48-8542-633B72AFA228}">
      <dgm:prSet/>
      <dgm:spPr/>
      <dgm:t>
        <a:bodyPr/>
        <a:lstStyle/>
        <a:p>
          <a:endParaRPr lang="en-US"/>
        </a:p>
      </dgm:t>
    </dgm:pt>
    <dgm:pt modelId="{6E7EF22A-CF76-CB44-8FFE-47CE83D6D286}" type="sibTrans" cxnId="{7124775F-FB8F-9F48-8542-633B72AFA228}">
      <dgm:prSet/>
      <dgm:spPr/>
      <dgm:t>
        <a:bodyPr/>
        <a:lstStyle/>
        <a:p>
          <a:endParaRPr lang="en-US"/>
        </a:p>
      </dgm:t>
    </dgm:pt>
    <dgm:pt modelId="{184AA0C4-356A-1C4E-9201-85B524EBEBE7}">
      <dgm:prSet phldrT="[Text]"/>
      <dgm:spPr/>
      <dgm:t>
        <a:bodyPr/>
        <a:lstStyle/>
        <a:p>
          <a:r>
            <a:rPr lang="en-US"/>
            <a:t>ADVANCED</a:t>
          </a:r>
        </a:p>
      </dgm:t>
    </dgm:pt>
    <dgm:pt modelId="{DCC90051-93C9-8D4A-99BA-644E762C2065}" type="parTrans" cxnId="{6299D2E2-7957-6C42-BDC5-5BC7A674AB7E}">
      <dgm:prSet/>
      <dgm:spPr/>
      <dgm:t>
        <a:bodyPr/>
        <a:lstStyle/>
        <a:p>
          <a:endParaRPr lang="en-US"/>
        </a:p>
      </dgm:t>
    </dgm:pt>
    <dgm:pt modelId="{5F5BF7B5-9095-184E-9559-804D1A590CC2}" type="sibTrans" cxnId="{6299D2E2-7957-6C42-BDC5-5BC7A674AB7E}">
      <dgm:prSet/>
      <dgm:spPr/>
      <dgm:t>
        <a:bodyPr/>
        <a:lstStyle/>
        <a:p>
          <a:endParaRPr lang="en-US"/>
        </a:p>
      </dgm:t>
    </dgm:pt>
    <dgm:pt modelId="{DCAD971A-99A6-214C-AFFB-257569704D5C}" type="pres">
      <dgm:prSet presAssocID="{0360C962-34CB-6E48-B329-0D18F92088C2}" presName="Name0" presStyleCnt="0">
        <dgm:presLayoutVars>
          <dgm:dir/>
          <dgm:animLvl val="lvl"/>
          <dgm:resizeHandles val="exact"/>
        </dgm:presLayoutVars>
      </dgm:prSet>
      <dgm:spPr/>
    </dgm:pt>
    <dgm:pt modelId="{D4B8606E-BEE0-6142-B790-5A8E9555EB3D}" type="pres">
      <dgm:prSet presAssocID="{EB94C193-4113-6346-831E-40E6688753BC}" presName="parTxOnly" presStyleLbl="node1" presStyleIdx="0" presStyleCnt="3">
        <dgm:presLayoutVars>
          <dgm:chMax val="0"/>
          <dgm:chPref val="0"/>
          <dgm:bulletEnabled val="1"/>
        </dgm:presLayoutVars>
      </dgm:prSet>
      <dgm:spPr/>
      <dgm:t>
        <a:bodyPr/>
        <a:lstStyle/>
        <a:p>
          <a:endParaRPr lang="en-US"/>
        </a:p>
      </dgm:t>
    </dgm:pt>
    <dgm:pt modelId="{1CBB2994-B527-C34A-961B-781E046920D9}" type="pres">
      <dgm:prSet presAssocID="{4D014A82-5F95-B746-AFEE-A3CEE294463F}" presName="parTxOnlySpace" presStyleCnt="0"/>
      <dgm:spPr/>
    </dgm:pt>
    <dgm:pt modelId="{E153B85B-51AA-D440-ABDC-B0DD6520BF44}" type="pres">
      <dgm:prSet presAssocID="{180508F6-E92F-2641-B788-625297AE49A7}" presName="parTxOnly" presStyleLbl="node1" presStyleIdx="1" presStyleCnt="3" custLinFactNeighborY="-17728">
        <dgm:presLayoutVars>
          <dgm:chMax val="0"/>
          <dgm:chPref val="0"/>
          <dgm:bulletEnabled val="1"/>
        </dgm:presLayoutVars>
      </dgm:prSet>
      <dgm:spPr/>
      <dgm:t>
        <a:bodyPr/>
        <a:lstStyle/>
        <a:p>
          <a:endParaRPr lang="en-US"/>
        </a:p>
      </dgm:t>
    </dgm:pt>
    <dgm:pt modelId="{51DDF7C9-7CDD-D946-9F7B-95D53CF12418}" type="pres">
      <dgm:prSet presAssocID="{6E7EF22A-CF76-CB44-8FFE-47CE83D6D286}" presName="parTxOnlySpace" presStyleCnt="0"/>
      <dgm:spPr/>
    </dgm:pt>
    <dgm:pt modelId="{5A7EFA6B-963B-5F4A-9A85-14F6FF0DC016}" type="pres">
      <dgm:prSet presAssocID="{184AA0C4-356A-1C4E-9201-85B524EBEBE7}" presName="parTxOnly" presStyleLbl="node1" presStyleIdx="2" presStyleCnt="3">
        <dgm:presLayoutVars>
          <dgm:chMax val="0"/>
          <dgm:chPref val="0"/>
          <dgm:bulletEnabled val="1"/>
        </dgm:presLayoutVars>
      </dgm:prSet>
      <dgm:spPr/>
      <dgm:t>
        <a:bodyPr/>
        <a:lstStyle/>
        <a:p>
          <a:endParaRPr lang="en-US"/>
        </a:p>
      </dgm:t>
    </dgm:pt>
  </dgm:ptLst>
  <dgm:cxnLst>
    <dgm:cxn modelId="{6299D2E2-7957-6C42-BDC5-5BC7A674AB7E}" srcId="{0360C962-34CB-6E48-B329-0D18F92088C2}" destId="{184AA0C4-356A-1C4E-9201-85B524EBEBE7}" srcOrd="2" destOrd="0" parTransId="{DCC90051-93C9-8D4A-99BA-644E762C2065}" sibTransId="{5F5BF7B5-9095-184E-9559-804D1A590CC2}"/>
    <dgm:cxn modelId="{48435C87-B626-BD4F-946D-895624830FEE}" type="presOf" srcId="{184AA0C4-356A-1C4E-9201-85B524EBEBE7}" destId="{5A7EFA6B-963B-5F4A-9A85-14F6FF0DC016}" srcOrd="0" destOrd="0" presId="urn:microsoft.com/office/officeart/2005/8/layout/chevron1"/>
    <dgm:cxn modelId="{26E4F4FC-F908-6648-A519-811079B4A219}" type="presOf" srcId="{0360C962-34CB-6E48-B329-0D18F92088C2}" destId="{DCAD971A-99A6-214C-AFFB-257569704D5C}" srcOrd="0" destOrd="0" presId="urn:microsoft.com/office/officeart/2005/8/layout/chevron1"/>
    <dgm:cxn modelId="{8968026B-B530-994B-B47D-E286AF1DD121}" srcId="{0360C962-34CB-6E48-B329-0D18F92088C2}" destId="{EB94C193-4113-6346-831E-40E6688753BC}" srcOrd="0" destOrd="0" parTransId="{0B2B101D-1CB7-C348-9BF2-AA9387A9BE73}" sibTransId="{4D014A82-5F95-B746-AFEE-A3CEE294463F}"/>
    <dgm:cxn modelId="{255A5AE6-ABA9-4246-968F-ED5B3B626D87}" type="presOf" srcId="{EB94C193-4113-6346-831E-40E6688753BC}" destId="{D4B8606E-BEE0-6142-B790-5A8E9555EB3D}" srcOrd="0" destOrd="0" presId="urn:microsoft.com/office/officeart/2005/8/layout/chevron1"/>
    <dgm:cxn modelId="{7124775F-FB8F-9F48-8542-633B72AFA228}" srcId="{0360C962-34CB-6E48-B329-0D18F92088C2}" destId="{180508F6-E92F-2641-B788-625297AE49A7}" srcOrd="1" destOrd="0" parTransId="{AF9E2826-C7E5-D748-8864-B5C49499F81A}" sibTransId="{6E7EF22A-CF76-CB44-8FFE-47CE83D6D286}"/>
    <dgm:cxn modelId="{34DA5A2A-2AC4-C24B-BE77-DB1693B9BC63}" type="presOf" srcId="{180508F6-E92F-2641-B788-625297AE49A7}" destId="{E153B85B-51AA-D440-ABDC-B0DD6520BF44}" srcOrd="0" destOrd="0" presId="urn:microsoft.com/office/officeart/2005/8/layout/chevron1"/>
    <dgm:cxn modelId="{8964D871-DC81-A349-8230-F8ED73D26068}" type="presParOf" srcId="{DCAD971A-99A6-214C-AFFB-257569704D5C}" destId="{D4B8606E-BEE0-6142-B790-5A8E9555EB3D}" srcOrd="0" destOrd="0" presId="urn:microsoft.com/office/officeart/2005/8/layout/chevron1"/>
    <dgm:cxn modelId="{B5730575-A420-C942-B8B7-13E8613DB369}" type="presParOf" srcId="{DCAD971A-99A6-214C-AFFB-257569704D5C}" destId="{1CBB2994-B527-C34A-961B-781E046920D9}" srcOrd="1" destOrd="0" presId="urn:microsoft.com/office/officeart/2005/8/layout/chevron1"/>
    <dgm:cxn modelId="{818D5776-1DE0-3843-B136-8937C5E5031A}" type="presParOf" srcId="{DCAD971A-99A6-214C-AFFB-257569704D5C}" destId="{E153B85B-51AA-D440-ABDC-B0DD6520BF44}" srcOrd="2" destOrd="0" presId="urn:microsoft.com/office/officeart/2005/8/layout/chevron1"/>
    <dgm:cxn modelId="{556FD156-2011-094F-9CEA-5BAE82C86905}" type="presParOf" srcId="{DCAD971A-99A6-214C-AFFB-257569704D5C}" destId="{51DDF7C9-7CDD-D946-9F7B-95D53CF12418}" srcOrd="3" destOrd="0" presId="urn:microsoft.com/office/officeart/2005/8/layout/chevron1"/>
    <dgm:cxn modelId="{58B7D54C-6F63-BD49-830F-0A5784E1ECC9}" type="presParOf" srcId="{DCAD971A-99A6-214C-AFFB-257569704D5C}" destId="{5A7EFA6B-963B-5F4A-9A85-14F6FF0DC016}"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360C962-34CB-6E48-B329-0D18F92088C2}" type="doc">
      <dgm:prSet loTypeId="urn:microsoft.com/office/officeart/2005/8/layout/chevron1" loCatId="" qsTypeId="urn:microsoft.com/office/officeart/2005/8/quickstyle/simple4" qsCatId="simple" csTypeId="urn:microsoft.com/office/officeart/2005/8/colors/accent1_2" csCatId="accent1" phldr="1"/>
      <dgm:spPr/>
    </dgm:pt>
    <dgm:pt modelId="{EB94C193-4113-6346-831E-40E6688753BC}">
      <dgm:prSet phldrT="[Text]"/>
      <dgm:spPr/>
      <dgm:t>
        <a:bodyPr/>
        <a:lstStyle/>
        <a:p>
          <a:r>
            <a:rPr lang="en-US"/>
            <a:t>NOVICE</a:t>
          </a:r>
        </a:p>
      </dgm:t>
    </dgm:pt>
    <dgm:pt modelId="{0B2B101D-1CB7-C348-9BF2-AA9387A9BE73}" type="parTrans" cxnId="{8968026B-B530-994B-B47D-E286AF1DD121}">
      <dgm:prSet/>
      <dgm:spPr/>
      <dgm:t>
        <a:bodyPr/>
        <a:lstStyle/>
        <a:p>
          <a:endParaRPr lang="en-US"/>
        </a:p>
      </dgm:t>
    </dgm:pt>
    <dgm:pt modelId="{4D014A82-5F95-B746-AFEE-A3CEE294463F}" type="sibTrans" cxnId="{8968026B-B530-994B-B47D-E286AF1DD121}">
      <dgm:prSet/>
      <dgm:spPr/>
      <dgm:t>
        <a:bodyPr/>
        <a:lstStyle/>
        <a:p>
          <a:endParaRPr lang="en-US"/>
        </a:p>
      </dgm:t>
    </dgm:pt>
    <dgm:pt modelId="{180508F6-E92F-2641-B788-625297AE49A7}">
      <dgm:prSet phldrT="[Text]"/>
      <dgm:spPr/>
      <dgm:t>
        <a:bodyPr/>
        <a:lstStyle/>
        <a:p>
          <a:r>
            <a:rPr lang="en-US"/>
            <a:t>INTERMEDIATE</a:t>
          </a:r>
        </a:p>
      </dgm:t>
    </dgm:pt>
    <dgm:pt modelId="{AF9E2826-C7E5-D748-8864-B5C49499F81A}" type="parTrans" cxnId="{7124775F-FB8F-9F48-8542-633B72AFA228}">
      <dgm:prSet/>
      <dgm:spPr/>
      <dgm:t>
        <a:bodyPr/>
        <a:lstStyle/>
        <a:p>
          <a:endParaRPr lang="en-US"/>
        </a:p>
      </dgm:t>
    </dgm:pt>
    <dgm:pt modelId="{6E7EF22A-CF76-CB44-8FFE-47CE83D6D286}" type="sibTrans" cxnId="{7124775F-FB8F-9F48-8542-633B72AFA228}">
      <dgm:prSet/>
      <dgm:spPr/>
      <dgm:t>
        <a:bodyPr/>
        <a:lstStyle/>
        <a:p>
          <a:endParaRPr lang="en-US"/>
        </a:p>
      </dgm:t>
    </dgm:pt>
    <dgm:pt modelId="{184AA0C4-356A-1C4E-9201-85B524EBEBE7}">
      <dgm:prSet phldrT="[Text]"/>
      <dgm:spPr/>
      <dgm:t>
        <a:bodyPr/>
        <a:lstStyle/>
        <a:p>
          <a:r>
            <a:rPr lang="en-US"/>
            <a:t>ADVANCED</a:t>
          </a:r>
        </a:p>
      </dgm:t>
    </dgm:pt>
    <dgm:pt modelId="{DCC90051-93C9-8D4A-99BA-644E762C2065}" type="parTrans" cxnId="{6299D2E2-7957-6C42-BDC5-5BC7A674AB7E}">
      <dgm:prSet/>
      <dgm:spPr/>
      <dgm:t>
        <a:bodyPr/>
        <a:lstStyle/>
        <a:p>
          <a:endParaRPr lang="en-US"/>
        </a:p>
      </dgm:t>
    </dgm:pt>
    <dgm:pt modelId="{5F5BF7B5-9095-184E-9559-804D1A590CC2}" type="sibTrans" cxnId="{6299D2E2-7957-6C42-BDC5-5BC7A674AB7E}">
      <dgm:prSet/>
      <dgm:spPr/>
      <dgm:t>
        <a:bodyPr/>
        <a:lstStyle/>
        <a:p>
          <a:endParaRPr lang="en-US"/>
        </a:p>
      </dgm:t>
    </dgm:pt>
    <dgm:pt modelId="{DCAD971A-99A6-214C-AFFB-257569704D5C}" type="pres">
      <dgm:prSet presAssocID="{0360C962-34CB-6E48-B329-0D18F92088C2}" presName="Name0" presStyleCnt="0">
        <dgm:presLayoutVars>
          <dgm:dir/>
          <dgm:animLvl val="lvl"/>
          <dgm:resizeHandles val="exact"/>
        </dgm:presLayoutVars>
      </dgm:prSet>
      <dgm:spPr/>
    </dgm:pt>
    <dgm:pt modelId="{D4B8606E-BEE0-6142-B790-5A8E9555EB3D}" type="pres">
      <dgm:prSet presAssocID="{EB94C193-4113-6346-831E-40E6688753BC}" presName="parTxOnly" presStyleLbl="node1" presStyleIdx="0" presStyleCnt="3">
        <dgm:presLayoutVars>
          <dgm:chMax val="0"/>
          <dgm:chPref val="0"/>
          <dgm:bulletEnabled val="1"/>
        </dgm:presLayoutVars>
      </dgm:prSet>
      <dgm:spPr/>
      <dgm:t>
        <a:bodyPr/>
        <a:lstStyle/>
        <a:p>
          <a:endParaRPr lang="en-US"/>
        </a:p>
      </dgm:t>
    </dgm:pt>
    <dgm:pt modelId="{1CBB2994-B527-C34A-961B-781E046920D9}" type="pres">
      <dgm:prSet presAssocID="{4D014A82-5F95-B746-AFEE-A3CEE294463F}" presName="parTxOnlySpace" presStyleCnt="0"/>
      <dgm:spPr/>
    </dgm:pt>
    <dgm:pt modelId="{E153B85B-51AA-D440-ABDC-B0DD6520BF44}" type="pres">
      <dgm:prSet presAssocID="{180508F6-E92F-2641-B788-625297AE49A7}" presName="parTxOnly" presStyleLbl="node1" presStyleIdx="1" presStyleCnt="3" custLinFactNeighborY="-17728">
        <dgm:presLayoutVars>
          <dgm:chMax val="0"/>
          <dgm:chPref val="0"/>
          <dgm:bulletEnabled val="1"/>
        </dgm:presLayoutVars>
      </dgm:prSet>
      <dgm:spPr/>
      <dgm:t>
        <a:bodyPr/>
        <a:lstStyle/>
        <a:p>
          <a:endParaRPr lang="en-US"/>
        </a:p>
      </dgm:t>
    </dgm:pt>
    <dgm:pt modelId="{51DDF7C9-7CDD-D946-9F7B-95D53CF12418}" type="pres">
      <dgm:prSet presAssocID="{6E7EF22A-CF76-CB44-8FFE-47CE83D6D286}" presName="parTxOnlySpace" presStyleCnt="0"/>
      <dgm:spPr/>
    </dgm:pt>
    <dgm:pt modelId="{5A7EFA6B-963B-5F4A-9A85-14F6FF0DC016}" type="pres">
      <dgm:prSet presAssocID="{184AA0C4-356A-1C4E-9201-85B524EBEBE7}" presName="parTxOnly" presStyleLbl="node1" presStyleIdx="2" presStyleCnt="3">
        <dgm:presLayoutVars>
          <dgm:chMax val="0"/>
          <dgm:chPref val="0"/>
          <dgm:bulletEnabled val="1"/>
        </dgm:presLayoutVars>
      </dgm:prSet>
      <dgm:spPr/>
      <dgm:t>
        <a:bodyPr/>
        <a:lstStyle/>
        <a:p>
          <a:endParaRPr lang="en-US"/>
        </a:p>
      </dgm:t>
    </dgm:pt>
  </dgm:ptLst>
  <dgm:cxnLst>
    <dgm:cxn modelId="{6299D2E2-7957-6C42-BDC5-5BC7A674AB7E}" srcId="{0360C962-34CB-6E48-B329-0D18F92088C2}" destId="{184AA0C4-356A-1C4E-9201-85B524EBEBE7}" srcOrd="2" destOrd="0" parTransId="{DCC90051-93C9-8D4A-99BA-644E762C2065}" sibTransId="{5F5BF7B5-9095-184E-9559-804D1A590CC2}"/>
    <dgm:cxn modelId="{5121D800-7E52-C146-A5D8-FF0F5D471BE3}" type="presOf" srcId="{180508F6-E92F-2641-B788-625297AE49A7}" destId="{E153B85B-51AA-D440-ABDC-B0DD6520BF44}" srcOrd="0" destOrd="0" presId="urn:microsoft.com/office/officeart/2005/8/layout/chevron1"/>
    <dgm:cxn modelId="{7D1626DC-4C47-A242-A41F-30B5CE67B68B}" type="presOf" srcId="{EB94C193-4113-6346-831E-40E6688753BC}" destId="{D4B8606E-BEE0-6142-B790-5A8E9555EB3D}" srcOrd="0" destOrd="0" presId="urn:microsoft.com/office/officeart/2005/8/layout/chevron1"/>
    <dgm:cxn modelId="{8968026B-B530-994B-B47D-E286AF1DD121}" srcId="{0360C962-34CB-6E48-B329-0D18F92088C2}" destId="{EB94C193-4113-6346-831E-40E6688753BC}" srcOrd="0" destOrd="0" parTransId="{0B2B101D-1CB7-C348-9BF2-AA9387A9BE73}" sibTransId="{4D014A82-5F95-B746-AFEE-A3CEE294463F}"/>
    <dgm:cxn modelId="{8A108462-9CED-8E4D-B007-A4DE12F04793}" type="presOf" srcId="{184AA0C4-356A-1C4E-9201-85B524EBEBE7}" destId="{5A7EFA6B-963B-5F4A-9A85-14F6FF0DC016}" srcOrd="0" destOrd="0" presId="urn:microsoft.com/office/officeart/2005/8/layout/chevron1"/>
    <dgm:cxn modelId="{7124775F-FB8F-9F48-8542-633B72AFA228}" srcId="{0360C962-34CB-6E48-B329-0D18F92088C2}" destId="{180508F6-E92F-2641-B788-625297AE49A7}" srcOrd="1" destOrd="0" parTransId="{AF9E2826-C7E5-D748-8864-B5C49499F81A}" sibTransId="{6E7EF22A-CF76-CB44-8FFE-47CE83D6D286}"/>
    <dgm:cxn modelId="{2AA5F7EE-5776-E84A-88D5-600B77460F96}" type="presOf" srcId="{0360C962-34CB-6E48-B329-0D18F92088C2}" destId="{DCAD971A-99A6-214C-AFFB-257569704D5C}" srcOrd="0" destOrd="0" presId="urn:microsoft.com/office/officeart/2005/8/layout/chevron1"/>
    <dgm:cxn modelId="{0548BA33-3B55-E849-9B92-2E0F9B733FED}" type="presParOf" srcId="{DCAD971A-99A6-214C-AFFB-257569704D5C}" destId="{D4B8606E-BEE0-6142-B790-5A8E9555EB3D}" srcOrd="0" destOrd="0" presId="urn:microsoft.com/office/officeart/2005/8/layout/chevron1"/>
    <dgm:cxn modelId="{EC2D0349-05AE-F849-93F8-9718083394F4}" type="presParOf" srcId="{DCAD971A-99A6-214C-AFFB-257569704D5C}" destId="{1CBB2994-B527-C34A-961B-781E046920D9}" srcOrd="1" destOrd="0" presId="urn:microsoft.com/office/officeart/2005/8/layout/chevron1"/>
    <dgm:cxn modelId="{D02DA690-6CB6-0040-9BF7-9B8FDB2F67C5}" type="presParOf" srcId="{DCAD971A-99A6-214C-AFFB-257569704D5C}" destId="{E153B85B-51AA-D440-ABDC-B0DD6520BF44}" srcOrd="2" destOrd="0" presId="urn:microsoft.com/office/officeart/2005/8/layout/chevron1"/>
    <dgm:cxn modelId="{42AB96B9-F2CF-F94B-937E-C0C38999D8D6}" type="presParOf" srcId="{DCAD971A-99A6-214C-AFFB-257569704D5C}" destId="{51DDF7C9-7CDD-D946-9F7B-95D53CF12418}" srcOrd="3" destOrd="0" presId="urn:microsoft.com/office/officeart/2005/8/layout/chevron1"/>
    <dgm:cxn modelId="{787A6E7C-8A46-2144-AD93-C1BDA607779F}" type="presParOf" srcId="{DCAD971A-99A6-214C-AFFB-257569704D5C}" destId="{5A7EFA6B-963B-5F4A-9A85-14F6FF0DC016}"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4D251E62-4844-204F-954C-A19F0FAB2A11}" type="presOf" srcId="{307165E4-8FC7-954A-AA66-9DF74383956A}" destId="{A61EAA39-0608-A542-AA85-F912ABCBEB3A}" srcOrd="0" destOrd="0" presId="urn:microsoft.com/office/officeart/2005/8/layout/process4"/>
    <dgm:cxn modelId="{F0344354-1D4C-AC43-8969-A59D491D68FB}" type="presOf" srcId="{57B0E50C-D85D-0943-A36E-842E8176F229}" destId="{B88937AB-B580-F34F-AE1B-4C6D12758D91}"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9D22F1BA-4640-E441-9AA4-B31580748269}" type="presOf" srcId="{38B42F2E-62DB-CE46-8362-415A725ABB7C}" destId="{24B7B846-B538-4E42-B463-019FD45C202F}" srcOrd="0"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C96585E7-7E35-7245-8063-62122163A02B}" type="presOf" srcId="{BC4D024E-0AD2-DF4A-95E8-A05E1E468029}" destId="{D4E6E977-C7A0-9549-873E-E9A742C6ECE5}" srcOrd="0" destOrd="0" presId="urn:microsoft.com/office/officeart/2005/8/layout/process4"/>
    <dgm:cxn modelId="{B84E214E-38F6-D744-9F71-812AC787EAD5}" type="presOf" srcId="{E8598197-8E65-2843-B12F-05DC5507BA7F}" destId="{96AB6710-2EEC-8241-97F4-99042AEB2473}" srcOrd="0" destOrd="0" presId="urn:microsoft.com/office/officeart/2005/8/layout/process4"/>
    <dgm:cxn modelId="{CC03EEDD-10AB-A14F-951C-235D4AAAA46D}" type="presOf" srcId="{38B42F2E-62DB-CE46-8362-415A725ABB7C}" destId="{F1004451-EFDB-684A-95EE-806F502F65A8}" srcOrd="1" destOrd="0" presId="urn:microsoft.com/office/officeart/2005/8/layout/process4"/>
    <dgm:cxn modelId="{6A4F906D-A94F-9E4B-8775-D2B4DCE551DA}" type="presOf" srcId="{3B7075F6-FB99-CE41-A640-D14FA74DF5B3}" destId="{C3C43F3F-3832-E849-978C-2E7497608C96}" srcOrd="0" destOrd="0" presId="urn:microsoft.com/office/officeart/2005/8/layout/process4"/>
    <dgm:cxn modelId="{5BAEDBEA-CE8E-2047-BE84-E2533D6EBD7F}" type="presOf" srcId="{307165E4-8FC7-954A-AA66-9DF74383956A}" destId="{E23630B8-2093-3D41-BE66-CD78F00D0158}" srcOrd="1" destOrd="0" presId="urn:microsoft.com/office/officeart/2005/8/layout/process4"/>
    <dgm:cxn modelId="{D0462E7B-613E-7840-9A39-F396BEAA4C81}" type="presOf" srcId="{BADD5172-F871-CA4C-AFC6-0CE4FD9761EB}" destId="{DF44FE76-48EA-5343-8CBE-CBD3631ACA6B}"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5FAC7447-AA38-4441-BF62-9D48F99BE114}" type="presOf" srcId="{3B7075F6-FB99-CE41-A640-D14FA74DF5B3}" destId="{85AB39FB-59DF-0245-A4C6-1BA9AFEF9D15}" srcOrd="1"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E2455DD0-2B1B-074A-A864-50A8E7765ADC}" srcId="{3B7075F6-FB99-CE41-A640-D14FA74DF5B3}" destId="{57B0E50C-D85D-0943-A36E-842E8176F229}" srcOrd="0" destOrd="0" parTransId="{D7693DE0-7C16-DB4D-AF86-EE8F876BE8DF}" sibTransId="{BB99F868-909D-7F44-9FB2-F4141FD38572}"/>
    <dgm:cxn modelId="{DE8674EA-F0A8-4A41-AE56-CBA06D722B26}" type="presParOf" srcId="{DF44FE76-48EA-5343-8CBE-CBD3631ACA6B}" destId="{9A98D6D7-DD4A-B64A-AA1E-0119392E7F14}" srcOrd="0" destOrd="0" presId="urn:microsoft.com/office/officeart/2005/8/layout/process4"/>
    <dgm:cxn modelId="{2537E43D-40D1-A443-80A3-BC421B26FC48}" type="presParOf" srcId="{9A98D6D7-DD4A-B64A-AA1E-0119392E7F14}" destId="{C3C43F3F-3832-E849-978C-2E7497608C96}" srcOrd="0" destOrd="0" presId="urn:microsoft.com/office/officeart/2005/8/layout/process4"/>
    <dgm:cxn modelId="{FF74E297-2062-0247-AAA8-FF1BFFE19F34}" type="presParOf" srcId="{9A98D6D7-DD4A-B64A-AA1E-0119392E7F14}" destId="{85AB39FB-59DF-0245-A4C6-1BA9AFEF9D15}" srcOrd="1" destOrd="0" presId="urn:microsoft.com/office/officeart/2005/8/layout/process4"/>
    <dgm:cxn modelId="{F17AA55E-A865-5C43-ADC3-FD5E1B5F3E94}" type="presParOf" srcId="{9A98D6D7-DD4A-B64A-AA1E-0119392E7F14}" destId="{80E966AA-87D8-4446-AB15-E8C02AA25B91}" srcOrd="2" destOrd="0" presId="urn:microsoft.com/office/officeart/2005/8/layout/process4"/>
    <dgm:cxn modelId="{C586D72E-3D00-BA40-A932-6DB1B95F26AC}" type="presParOf" srcId="{80E966AA-87D8-4446-AB15-E8C02AA25B91}" destId="{B88937AB-B580-F34F-AE1B-4C6D12758D91}" srcOrd="0" destOrd="0" presId="urn:microsoft.com/office/officeart/2005/8/layout/process4"/>
    <dgm:cxn modelId="{43176125-83F9-AF4C-BC50-DC87DBB5F6A8}" type="presParOf" srcId="{DF44FE76-48EA-5343-8CBE-CBD3631ACA6B}" destId="{0CC56CF3-1D15-FE47-B329-3BC580F01F4A}" srcOrd="1" destOrd="0" presId="urn:microsoft.com/office/officeart/2005/8/layout/process4"/>
    <dgm:cxn modelId="{E1648CD4-B4D3-3C40-969E-9B1FC44978CC}" type="presParOf" srcId="{DF44FE76-48EA-5343-8CBE-CBD3631ACA6B}" destId="{6B80EB6C-A5E0-9C46-9761-2792BFE436D4}" srcOrd="2" destOrd="0" presId="urn:microsoft.com/office/officeart/2005/8/layout/process4"/>
    <dgm:cxn modelId="{516A9423-02EF-7641-B7D4-37A8DA6CC2A1}" type="presParOf" srcId="{6B80EB6C-A5E0-9C46-9761-2792BFE436D4}" destId="{24B7B846-B538-4E42-B463-019FD45C202F}" srcOrd="0" destOrd="0" presId="urn:microsoft.com/office/officeart/2005/8/layout/process4"/>
    <dgm:cxn modelId="{E208D059-43D0-1042-A60C-B2CDF3220FF9}" type="presParOf" srcId="{6B80EB6C-A5E0-9C46-9761-2792BFE436D4}" destId="{F1004451-EFDB-684A-95EE-806F502F65A8}" srcOrd="1" destOrd="0" presId="urn:microsoft.com/office/officeart/2005/8/layout/process4"/>
    <dgm:cxn modelId="{0316A27A-CC49-7640-A793-11C87C1C3E47}" type="presParOf" srcId="{6B80EB6C-A5E0-9C46-9761-2792BFE436D4}" destId="{9B845DC4-0FAD-7645-89AB-D48C559DB4CC}" srcOrd="2" destOrd="0" presId="urn:microsoft.com/office/officeart/2005/8/layout/process4"/>
    <dgm:cxn modelId="{FDB968C7-6B66-754D-93D0-EB6A58914EC0}" type="presParOf" srcId="{9B845DC4-0FAD-7645-89AB-D48C559DB4CC}" destId="{96AB6710-2EEC-8241-97F4-99042AEB2473}" srcOrd="0" destOrd="0" presId="urn:microsoft.com/office/officeart/2005/8/layout/process4"/>
    <dgm:cxn modelId="{1A3D3793-9F47-C042-9386-B6F440909BE5}" type="presParOf" srcId="{DF44FE76-48EA-5343-8CBE-CBD3631ACA6B}" destId="{F32D84F1-782D-0140-BD6E-8A7A1608303A}" srcOrd="3" destOrd="0" presId="urn:microsoft.com/office/officeart/2005/8/layout/process4"/>
    <dgm:cxn modelId="{44904C9E-F794-8343-90E6-F7DA64E2F64E}" type="presParOf" srcId="{DF44FE76-48EA-5343-8CBE-CBD3631ACA6B}" destId="{6952F375-7750-EB4C-B354-4D484C729154}" srcOrd="4" destOrd="0" presId="urn:microsoft.com/office/officeart/2005/8/layout/process4"/>
    <dgm:cxn modelId="{38982CBE-66E0-4440-8F8F-48D7F710F737}" type="presParOf" srcId="{6952F375-7750-EB4C-B354-4D484C729154}" destId="{A61EAA39-0608-A542-AA85-F912ABCBEB3A}" srcOrd="0" destOrd="0" presId="urn:microsoft.com/office/officeart/2005/8/layout/process4"/>
    <dgm:cxn modelId="{59028252-F4A2-2441-A4A8-5579B1D7792B}" type="presParOf" srcId="{6952F375-7750-EB4C-B354-4D484C729154}" destId="{E23630B8-2093-3D41-BE66-CD78F00D0158}" srcOrd="1" destOrd="0" presId="urn:microsoft.com/office/officeart/2005/8/layout/process4"/>
    <dgm:cxn modelId="{7223798A-6C1B-1D45-9A6F-378FC6E3E7A9}" type="presParOf" srcId="{6952F375-7750-EB4C-B354-4D484C729154}" destId="{A94ABFEF-26FF-B741-BF7D-73849BD9AB17}" srcOrd="2" destOrd="0" presId="urn:microsoft.com/office/officeart/2005/8/layout/process4"/>
    <dgm:cxn modelId="{C3923488-017B-0440-8FA3-612C263A79A3}"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tx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733CDAB3-1D52-BD4C-B155-932CF4405523}" type="presOf" srcId="{3B7075F6-FB99-CE41-A640-D14FA74DF5B3}" destId="{C3C43F3F-3832-E849-978C-2E7497608C96}" srcOrd="0" destOrd="0" presId="urn:microsoft.com/office/officeart/2005/8/layout/process4"/>
    <dgm:cxn modelId="{95F44F56-CEF1-4749-8A7E-6B0C196FDCD6}" type="presOf" srcId="{38B42F2E-62DB-CE46-8362-415A725ABB7C}" destId="{F1004451-EFDB-684A-95EE-806F502F65A8}" srcOrd="1"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BC4BCBD8-86CF-3B42-9493-0536C6A9CB69}" type="presOf" srcId="{3B7075F6-FB99-CE41-A640-D14FA74DF5B3}" destId="{85AB39FB-59DF-0245-A4C6-1BA9AFEF9D15}" srcOrd="1" destOrd="0" presId="urn:microsoft.com/office/officeart/2005/8/layout/process4"/>
    <dgm:cxn modelId="{6325DF80-D503-CB47-A86E-53775F481360}" type="presOf" srcId="{E8598197-8E65-2843-B12F-05DC5507BA7F}" destId="{96AB6710-2EEC-8241-97F4-99042AEB2473}"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6DA6A9E6-BC74-F540-AA50-0631D60B752C}" type="presOf" srcId="{BADD5172-F871-CA4C-AFC6-0CE4FD9761EB}" destId="{DF44FE76-48EA-5343-8CBE-CBD3631ACA6B}" srcOrd="0" destOrd="0" presId="urn:microsoft.com/office/officeart/2005/8/layout/process4"/>
    <dgm:cxn modelId="{C7994578-B4E7-BA4A-9A3C-D55726378AAE}" type="presOf" srcId="{57B0E50C-D85D-0943-A36E-842E8176F229}" destId="{B88937AB-B580-F34F-AE1B-4C6D12758D91}"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C944DBB4-EBF4-F141-BE89-40F0F73B6232}" type="presOf" srcId="{307165E4-8FC7-954A-AA66-9DF74383956A}" destId="{E23630B8-2093-3D41-BE66-CD78F00D0158}" srcOrd="1" destOrd="0" presId="urn:microsoft.com/office/officeart/2005/8/layout/process4"/>
    <dgm:cxn modelId="{72B67E59-97E7-E244-B25E-B381A708A7BB}" type="presOf" srcId="{BC4D024E-0AD2-DF4A-95E8-A05E1E468029}" destId="{D4E6E977-C7A0-9549-873E-E9A742C6ECE5}" srcOrd="0" destOrd="0" presId="urn:microsoft.com/office/officeart/2005/8/layout/process4"/>
    <dgm:cxn modelId="{DF78DD19-35DB-3143-9A87-C447AD141B8B}" type="presOf" srcId="{38B42F2E-62DB-CE46-8362-415A725ABB7C}" destId="{24B7B846-B538-4E42-B463-019FD45C202F}" srcOrd="0" destOrd="0" presId="urn:microsoft.com/office/officeart/2005/8/layout/process4"/>
    <dgm:cxn modelId="{88ACF344-F461-9B4D-8AA0-0C3C6D19133B}" type="presOf" srcId="{307165E4-8FC7-954A-AA66-9DF74383956A}" destId="{A61EAA39-0608-A542-AA85-F912ABCBEB3A}" srcOrd="0" destOrd="0" presId="urn:microsoft.com/office/officeart/2005/8/layout/process4"/>
    <dgm:cxn modelId="{73FE9CC8-118E-934E-8F43-B6D2EA5DF81D}" type="presParOf" srcId="{DF44FE76-48EA-5343-8CBE-CBD3631ACA6B}" destId="{9A98D6D7-DD4A-B64A-AA1E-0119392E7F14}" srcOrd="0" destOrd="0" presId="urn:microsoft.com/office/officeart/2005/8/layout/process4"/>
    <dgm:cxn modelId="{F41EA502-7852-A24E-9235-C9CEECF4DA59}" type="presParOf" srcId="{9A98D6D7-DD4A-B64A-AA1E-0119392E7F14}" destId="{C3C43F3F-3832-E849-978C-2E7497608C96}" srcOrd="0" destOrd="0" presId="urn:microsoft.com/office/officeart/2005/8/layout/process4"/>
    <dgm:cxn modelId="{B002BA13-4881-2844-A6CC-6BD15CCD9700}" type="presParOf" srcId="{9A98D6D7-DD4A-B64A-AA1E-0119392E7F14}" destId="{85AB39FB-59DF-0245-A4C6-1BA9AFEF9D15}" srcOrd="1" destOrd="0" presId="urn:microsoft.com/office/officeart/2005/8/layout/process4"/>
    <dgm:cxn modelId="{260B672F-5ACD-1B4C-AD4A-27B086DF5059}" type="presParOf" srcId="{9A98D6D7-DD4A-B64A-AA1E-0119392E7F14}" destId="{80E966AA-87D8-4446-AB15-E8C02AA25B91}" srcOrd="2" destOrd="0" presId="urn:microsoft.com/office/officeart/2005/8/layout/process4"/>
    <dgm:cxn modelId="{94F83C68-A5D2-A747-84C0-82F0B67BA489}" type="presParOf" srcId="{80E966AA-87D8-4446-AB15-E8C02AA25B91}" destId="{B88937AB-B580-F34F-AE1B-4C6D12758D91}" srcOrd="0" destOrd="0" presId="urn:microsoft.com/office/officeart/2005/8/layout/process4"/>
    <dgm:cxn modelId="{A70270F5-6C07-1944-8C99-F322C2213C43}" type="presParOf" srcId="{DF44FE76-48EA-5343-8CBE-CBD3631ACA6B}" destId="{0CC56CF3-1D15-FE47-B329-3BC580F01F4A}" srcOrd="1" destOrd="0" presId="urn:microsoft.com/office/officeart/2005/8/layout/process4"/>
    <dgm:cxn modelId="{5C010A49-36FB-BA41-82C2-CFC7159E39AA}" type="presParOf" srcId="{DF44FE76-48EA-5343-8CBE-CBD3631ACA6B}" destId="{6B80EB6C-A5E0-9C46-9761-2792BFE436D4}" srcOrd="2" destOrd="0" presId="urn:microsoft.com/office/officeart/2005/8/layout/process4"/>
    <dgm:cxn modelId="{59B39D81-3EFF-154C-988E-B38300EBE2FF}" type="presParOf" srcId="{6B80EB6C-A5E0-9C46-9761-2792BFE436D4}" destId="{24B7B846-B538-4E42-B463-019FD45C202F}" srcOrd="0" destOrd="0" presId="urn:microsoft.com/office/officeart/2005/8/layout/process4"/>
    <dgm:cxn modelId="{40BF278A-1A46-9B4F-A536-28E9BFD5D3BC}" type="presParOf" srcId="{6B80EB6C-A5E0-9C46-9761-2792BFE436D4}" destId="{F1004451-EFDB-684A-95EE-806F502F65A8}" srcOrd="1" destOrd="0" presId="urn:microsoft.com/office/officeart/2005/8/layout/process4"/>
    <dgm:cxn modelId="{9E4A938A-04DB-BE4E-A11F-4DDB0A0F6EBB}" type="presParOf" srcId="{6B80EB6C-A5E0-9C46-9761-2792BFE436D4}" destId="{9B845DC4-0FAD-7645-89AB-D48C559DB4CC}" srcOrd="2" destOrd="0" presId="urn:microsoft.com/office/officeart/2005/8/layout/process4"/>
    <dgm:cxn modelId="{7A5EFFA6-8368-EF48-8F48-6651584EFBF9}" type="presParOf" srcId="{9B845DC4-0FAD-7645-89AB-D48C559DB4CC}" destId="{96AB6710-2EEC-8241-97F4-99042AEB2473}" srcOrd="0" destOrd="0" presId="urn:microsoft.com/office/officeart/2005/8/layout/process4"/>
    <dgm:cxn modelId="{865110E7-6BCD-BC4B-9F73-5D1ECEE2E5BF}" type="presParOf" srcId="{DF44FE76-48EA-5343-8CBE-CBD3631ACA6B}" destId="{F32D84F1-782D-0140-BD6E-8A7A1608303A}" srcOrd="3" destOrd="0" presId="urn:microsoft.com/office/officeart/2005/8/layout/process4"/>
    <dgm:cxn modelId="{044A8E4B-2E38-9445-A54D-62278305F00A}" type="presParOf" srcId="{DF44FE76-48EA-5343-8CBE-CBD3631ACA6B}" destId="{6952F375-7750-EB4C-B354-4D484C729154}" srcOrd="4" destOrd="0" presId="urn:microsoft.com/office/officeart/2005/8/layout/process4"/>
    <dgm:cxn modelId="{609D7A8C-D3E7-9D4C-884B-B5AF0DA90B66}" type="presParOf" srcId="{6952F375-7750-EB4C-B354-4D484C729154}" destId="{A61EAA39-0608-A542-AA85-F912ABCBEB3A}" srcOrd="0" destOrd="0" presId="urn:microsoft.com/office/officeart/2005/8/layout/process4"/>
    <dgm:cxn modelId="{F228403B-FAA8-D04C-9A5E-6F0527D85A55}" type="presParOf" srcId="{6952F375-7750-EB4C-B354-4D484C729154}" destId="{E23630B8-2093-3D41-BE66-CD78F00D0158}" srcOrd="1" destOrd="0" presId="urn:microsoft.com/office/officeart/2005/8/layout/process4"/>
    <dgm:cxn modelId="{DD12074D-BFB2-8D4C-BB9C-9DC69C875942}" type="presParOf" srcId="{6952F375-7750-EB4C-B354-4D484C729154}" destId="{A94ABFEF-26FF-B741-BF7D-73849BD9AB17}" srcOrd="2" destOrd="0" presId="urn:microsoft.com/office/officeart/2005/8/layout/process4"/>
    <dgm:cxn modelId="{789D19FD-AE03-314E-8651-14F6354CF69C}"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EDADAAFE-5A4C-FD4E-B557-E6746B84F09E}" type="presOf" srcId="{C85933CD-E604-D64F-8627-A0B9CE3C3497}" destId="{8003497E-EE36-774C-935C-D3CA34D3025F}"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76AFE3CF-8724-5B40-9A99-777880EE7C3F}"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0C9A8D54-49FF-A147-B0A7-303FF5B10246}" type="presOf" srcId="{83844E56-9B84-1F4C-96F3-9E6AED045B69}" destId="{FC40E305-E0DF-C244-8548-A4A2C9105ABA}" srcOrd="0" destOrd="0" presId="urn:microsoft.com/office/officeart/2009/layout/CircleArrowProcess"/>
    <dgm:cxn modelId="{10945EF7-88DF-DC47-861D-359ED01E4D52}" type="presOf" srcId="{62728B36-285D-1041-8245-6EF312590895}" destId="{BAB21BB3-A0F9-B840-9715-1FC76155B0B8}" srcOrd="0" destOrd="0" presId="urn:microsoft.com/office/officeart/2009/layout/CircleArrowProcess"/>
    <dgm:cxn modelId="{C32688FF-4EB3-1B4D-9AED-FCA5320CCB6C}" type="presParOf" srcId="{FC40E305-E0DF-C244-8548-A4A2C9105ABA}" destId="{25429000-11BF-5949-B877-FA064F85D68A}" srcOrd="0" destOrd="0" presId="urn:microsoft.com/office/officeart/2009/layout/CircleArrowProcess"/>
    <dgm:cxn modelId="{925CE304-B8DE-654F-A4C3-5E906E83D723}" type="presParOf" srcId="{25429000-11BF-5949-B877-FA064F85D68A}" destId="{F003F09D-0DD9-464D-B63C-6ADC8A4410B3}" srcOrd="0" destOrd="0" presId="urn:microsoft.com/office/officeart/2009/layout/CircleArrowProcess"/>
    <dgm:cxn modelId="{CF7C69A5-0315-B843-822D-3ABA4329E25F}" type="presParOf" srcId="{FC40E305-E0DF-C244-8548-A4A2C9105ABA}" destId="{BAB21BB3-A0F9-B840-9715-1FC76155B0B8}" srcOrd="1" destOrd="0" presId="urn:microsoft.com/office/officeart/2009/layout/CircleArrowProcess"/>
    <dgm:cxn modelId="{85992E2D-F1E1-CE43-82B2-87A2C3835AB9}" type="presParOf" srcId="{FC40E305-E0DF-C244-8548-A4A2C9105ABA}" destId="{52557BCD-7463-5444-8B0E-9D76B4130D1E}" srcOrd="2" destOrd="0" presId="urn:microsoft.com/office/officeart/2009/layout/CircleArrowProcess"/>
    <dgm:cxn modelId="{BAE82446-5BFB-AD49-B444-A4AC1A527E34}" type="presParOf" srcId="{52557BCD-7463-5444-8B0E-9D76B4130D1E}" destId="{1E86620D-846F-6741-A45E-18D834F1DF08}" srcOrd="0" destOrd="0" presId="urn:microsoft.com/office/officeart/2009/layout/CircleArrowProcess"/>
    <dgm:cxn modelId="{F13AB555-894F-094B-A2D7-706C9C2E8F0D}" type="presParOf" srcId="{FC40E305-E0DF-C244-8548-A4A2C9105ABA}" destId="{8003497E-EE36-774C-935C-D3CA34D3025F}" srcOrd="3" destOrd="0" presId="urn:microsoft.com/office/officeart/2009/layout/CircleArrowProcess"/>
    <dgm:cxn modelId="{548B5044-CC28-1F49-88D9-9C262E6D15CF}" type="presParOf" srcId="{FC40E305-E0DF-C244-8548-A4A2C9105ABA}" destId="{40A59447-4FE0-A645-B08E-131F78D3659D}" srcOrd="4" destOrd="0" presId="urn:microsoft.com/office/officeart/2009/layout/CircleArrowProcess"/>
    <dgm:cxn modelId="{95FD2A2F-931E-E842-965C-8667669E61C6}" type="presParOf" srcId="{40A59447-4FE0-A645-B08E-131F78D3659D}" destId="{657DC6E9-F4D5-DC4A-A75B-7281836DEFFA}" srcOrd="0" destOrd="0" presId="urn:microsoft.com/office/officeart/2009/layout/CircleArrowProcess"/>
    <dgm:cxn modelId="{27769C20-0BB1-9145-85F2-52936A348D53}"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tx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8B445D-5960-4905-9291-C4C38AC6A41E}">
      <dsp:nvSpPr>
        <dsp:cNvPr id="0" name=""/>
        <dsp:cNvSpPr/>
      </dsp:nvSpPr>
      <dsp:spPr>
        <a:xfrm rot="5400000">
          <a:off x="3821335" y="-31022"/>
          <a:ext cx="1684553" cy="1747359"/>
        </a:xfrm>
        <a:prstGeom prst="hexagon">
          <a:avLst>
            <a:gd name="adj" fmla="val 25000"/>
            <a:gd name="vf" fmla="val 115470"/>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Asking and responding to questions</a:t>
          </a:r>
          <a:endParaRPr lang="en-US" sz="1400" kern="1200" dirty="0"/>
        </a:p>
      </dsp:txBody>
      <dsp:txXfrm rot="-5400000">
        <a:off x="4081159" y="281140"/>
        <a:ext cx="1164906" cy="1123035"/>
      </dsp:txXfrm>
    </dsp:sp>
    <dsp:sp modelId="{25248614-FACF-44C1-9868-CB72B1ADF03B}">
      <dsp:nvSpPr>
        <dsp:cNvPr id="0" name=""/>
        <dsp:cNvSpPr/>
      </dsp:nvSpPr>
      <dsp:spPr>
        <a:xfrm>
          <a:off x="5546415" y="337291"/>
          <a:ext cx="1668860"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Maintain a conversation in person &amp; virtually</a:t>
          </a:r>
          <a:endParaRPr lang="en-US" sz="1600" kern="1200" dirty="0"/>
        </a:p>
      </dsp:txBody>
      <dsp:txXfrm>
        <a:off x="5546415" y="337291"/>
        <a:ext cx="1668860" cy="1010732"/>
      </dsp:txXfrm>
    </dsp:sp>
    <dsp:sp modelId="{D0340248-E04A-4780-B24D-2CD7B4026E84}">
      <dsp:nvSpPr>
        <dsp:cNvPr id="0" name=""/>
        <dsp:cNvSpPr/>
      </dsp:nvSpPr>
      <dsp:spPr>
        <a:xfrm rot="5400000">
          <a:off x="2238529" y="109876"/>
          <a:ext cx="1684553" cy="1465561"/>
        </a:xfrm>
        <a:prstGeom prst="hexagon">
          <a:avLst>
            <a:gd name="adj" fmla="val 25000"/>
            <a:gd name="vf" fmla="val 115470"/>
          </a:avLst>
        </a:prstGeom>
        <a:solidFill>
          <a:schemeClr val="accent1">
            <a:shade val="80000"/>
            <a:hueOff val="29082"/>
            <a:satOff val="-2126"/>
            <a:lumOff val="547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Expressing hopes and dreams, future</a:t>
          </a:r>
          <a:r>
            <a:rPr lang="en-US" sz="1600" kern="1200" baseline="0" dirty="0" smtClean="0"/>
            <a:t> plans</a:t>
          </a:r>
          <a:endParaRPr lang="en-US" sz="1600" kern="1200" dirty="0"/>
        </a:p>
      </dsp:txBody>
      <dsp:txXfrm rot="-5400000">
        <a:off x="2576408" y="262891"/>
        <a:ext cx="1008795" cy="1159534"/>
      </dsp:txXfrm>
    </dsp:sp>
    <dsp:sp modelId="{B7BF4CE1-8942-46E4-9F74-AE6A84548930}">
      <dsp:nvSpPr>
        <dsp:cNvPr id="0" name=""/>
        <dsp:cNvSpPr/>
      </dsp:nvSpPr>
      <dsp:spPr>
        <a:xfrm rot="5400000">
          <a:off x="3065444" y="1328246"/>
          <a:ext cx="1684553" cy="1837139"/>
        </a:xfrm>
        <a:prstGeom prst="hexagon">
          <a:avLst>
            <a:gd name="adj" fmla="val 25000"/>
            <a:gd name="vf" fmla="val 115470"/>
          </a:avLst>
        </a:prstGeom>
        <a:solidFill>
          <a:schemeClr val="accent1">
            <a:shade val="80000"/>
            <a:hueOff val="58163"/>
            <a:satOff val="-4252"/>
            <a:lumOff val="109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Describing people, places, things, how and how well</a:t>
          </a:r>
          <a:endParaRPr lang="en-US" sz="1600" kern="1200" dirty="0"/>
        </a:p>
      </dsp:txBody>
      <dsp:txXfrm rot="-5400000">
        <a:off x="3295341" y="1685298"/>
        <a:ext cx="1224759" cy="1123035"/>
      </dsp:txXfrm>
    </dsp:sp>
    <dsp:sp modelId="{0209900C-CC87-4014-A1F6-67BE6052C368}">
      <dsp:nvSpPr>
        <dsp:cNvPr id="0" name=""/>
        <dsp:cNvSpPr/>
      </dsp:nvSpPr>
      <dsp:spPr>
        <a:xfrm>
          <a:off x="1350038" y="1767139"/>
          <a:ext cx="1632109"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r" defTabSz="711200">
            <a:lnSpc>
              <a:spcPct val="90000"/>
            </a:lnSpc>
            <a:spcBef>
              <a:spcPct val="0"/>
            </a:spcBef>
            <a:spcAft>
              <a:spcPct val="35000"/>
            </a:spcAft>
          </a:pPr>
          <a:r>
            <a:rPr lang="en-US" sz="1600" kern="1200" dirty="0" smtClean="0"/>
            <a:t>Present information orally for an audience</a:t>
          </a:r>
          <a:endParaRPr lang="en-US" sz="1600" kern="1200" dirty="0"/>
        </a:p>
        <a:p>
          <a:pPr lvl="0" algn="r" defTabSz="622300">
            <a:lnSpc>
              <a:spcPct val="90000"/>
            </a:lnSpc>
            <a:spcBef>
              <a:spcPct val="0"/>
            </a:spcBef>
            <a:spcAft>
              <a:spcPct val="35000"/>
            </a:spcAft>
          </a:pPr>
          <a:endParaRPr lang="en-US" sz="1400" kern="1200" dirty="0"/>
        </a:p>
      </dsp:txBody>
      <dsp:txXfrm>
        <a:off x="1350038" y="1767139"/>
        <a:ext cx="1632109" cy="1010732"/>
      </dsp:txXfrm>
    </dsp:sp>
    <dsp:sp modelId="{613D503E-3CAF-4DD5-BBC2-174E82A2BAA3}">
      <dsp:nvSpPr>
        <dsp:cNvPr id="0" name=""/>
        <dsp:cNvSpPr/>
      </dsp:nvSpPr>
      <dsp:spPr>
        <a:xfrm rot="5400000">
          <a:off x="4609706" y="1539725"/>
          <a:ext cx="1684553" cy="1465561"/>
        </a:xfrm>
        <a:prstGeom prst="hexagon">
          <a:avLst>
            <a:gd name="adj" fmla="val 25000"/>
            <a:gd name="vf" fmla="val 115470"/>
          </a:avLst>
        </a:prstGeom>
        <a:solidFill>
          <a:schemeClr val="accent1">
            <a:shade val="80000"/>
            <a:hueOff val="87245"/>
            <a:satOff val="-6378"/>
            <a:lumOff val="164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n-US" sz="1700" kern="1200" dirty="0" smtClean="0"/>
            <a:t>Expressing feelings and emotions</a:t>
          </a:r>
          <a:endParaRPr lang="en-US" sz="1700" kern="1200" dirty="0"/>
        </a:p>
      </dsp:txBody>
      <dsp:txXfrm rot="-5400000">
        <a:off x="4947585" y="1692740"/>
        <a:ext cx="1008795" cy="1159534"/>
      </dsp:txXfrm>
    </dsp:sp>
    <dsp:sp modelId="{C335628D-8205-430E-8FC7-B43E31A8534B}">
      <dsp:nvSpPr>
        <dsp:cNvPr id="0" name=""/>
        <dsp:cNvSpPr/>
      </dsp:nvSpPr>
      <dsp:spPr>
        <a:xfrm rot="5400000">
          <a:off x="3821335" y="2808127"/>
          <a:ext cx="1684553" cy="1788453"/>
        </a:xfrm>
        <a:prstGeom prst="hexagon">
          <a:avLst>
            <a:gd name="adj" fmla="val 25000"/>
            <a:gd name="vf" fmla="val 115470"/>
          </a:avLst>
        </a:prstGeom>
        <a:solidFill>
          <a:schemeClr val="accent1">
            <a:shade val="80000"/>
            <a:hueOff val="116326"/>
            <a:satOff val="-8504"/>
            <a:lumOff val="219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Expressing preferences and opinions</a:t>
          </a:r>
          <a:endParaRPr lang="en-US" sz="1400" kern="1200" dirty="0"/>
        </a:p>
      </dsp:txBody>
      <dsp:txXfrm rot="-5400000">
        <a:off x="4067461" y="3140836"/>
        <a:ext cx="1192302" cy="1123035"/>
      </dsp:txXfrm>
    </dsp:sp>
    <dsp:sp modelId="{6C0E444C-0DF4-4672-B1B0-CECE2F94DA4A}">
      <dsp:nvSpPr>
        <dsp:cNvPr id="0" name=""/>
        <dsp:cNvSpPr/>
      </dsp:nvSpPr>
      <dsp:spPr>
        <a:xfrm>
          <a:off x="5650312" y="3196988"/>
          <a:ext cx="1461068" cy="1010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Interpret  authentic oral, written, visual  texts</a:t>
          </a:r>
          <a:endParaRPr lang="en-US" sz="1600" kern="1200" dirty="0"/>
        </a:p>
      </dsp:txBody>
      <dsp:txXfrm>
        <a:off x="5650312" y="3196988"/>
        <a:ext cx="1461068" cy="1010732"/>
      </dsp:txXfrm>
    </dsp:sp>
    <dsp:sp modelId="{2F0480AF-EC5D-4808-AD4D-651356593208}">
      <dsp:nvSpPr>
        <dsp:cNvPr id="0" name=""/>
        <dsp:cNvSpPr/>
      </dsp:nvSpPr>
      <dsp:spPr>
        <a:xfrm rot="5400000">
          <a:off x="2238529" y="2969574"/>
          <a:ext cx="1684553" cy="1465561"/>
        </a:xfrm>
        <a:prstGeom prst="hexagon">
          <a:avLst>
            <a:gd name="adj" fmla="val 25000"/>
            <a:gd name="vf" fmla="val 115470"/>
          </a:avLst>
        </a:prstGeom>
        <a:solidFill>
          <a:schemeClr val="accent1">
            <a:shade val="80000"/>
            <a:hueOff val="145408"/>
            <a:satOff val="-10630"/>
            <a:lumOff val="27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n-US" sz="1600" kern="1200" dirty="0" smtClean="0"/>
            <a:t>Telling and retelling stories</a:t>
          </a:r>
          <a:endParaRPr lang="en-US" sz="1600" kern="1200" dirty="0"/>
        </a:p>
      </dsp:txBody>
      <dsp:txXfrm rot="-5400000">
        <a:off x="2576408" y="3122589"/>
        <a:ext cx="1008795" cy="11595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8606E-BEE0-6142-B790-5A8E9555EB3D}">
      <dsp:nvSpPr>
        <dsp:cNvPr id="0" name=""/>
        <dsp:cNvSpPr/>
      </dsp:nvSpPr>
      <dsp:spPr>
        <a:xfrm>
          <a:off x="2583"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NOVICE</a:t>
          </a:r>
        </a:p>
      </dsp:txBody>
      <dsp:txXfrm>
        <a:off x="314444" y="0"/>
        <a:ext cx="2523996" cy="623722"/>
      </dsp:txXfrm>
    </dsp:sp>
    <dsp:sp modelId="{E153B85B-51AA-D440-ABDC-B0DD6520BF44}">
      <dsp:nvSpPr>
        <dsp:cNvPr id="0" name=""/>
        <dsp:cNvSpPr/>
      </dsp:nvSpPr>
      <dsp:spPr>
        <a:xfrm>
          <a:off x="2835530"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INTERMEDIATE</a:t>
          </a:r>
        </a:p>
      </dsp:txBody>
      <dsp:txXfrm>
        <a:off x="3147391" y="0"/>
        <a:ext cx="2523996" cy="623722"/>
      </dsp:txXfrm>
    </dsp:sp>
    <dsp:sp modelId="{5A7EFA6B-963B-5F4A-9A85-14F6FF0DC016}">
      <dsp:nvSpPr>
        <dsp:cNvPr id="0" name=""/>
        <dsp:cNvSpPr/>
      </dsp:nvSpPr>
      <dsp:spPr>
        <a:xfrm>
          <a:off x="5668477"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ADVANCED</a:t>
          </a:r>
        </a:p>
      </dsp:txBody>
      <dsp:txXfrm>
        <a:off x="5980338" y="0"/>
        <a:ext cx="2523996" cy="6237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8606E-BEE0-6142-B790-5A8E9555EB3D}">
      <dsp:nvSpPr>
        <dsp:cNvPr id="0" name=""/>
        <dsp:cNvSpPr/>
      </dsp:nvSpPr>
      <dsp:spPr>
        <a:xfrm>
          <a:off x="2583"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NOVICE</a:t>
          </a:r>
        </a:p>
      </dsp:txBody>
      <dsp:txXfrm>
        <a:off x="314444" y="0"/>
        <a:ext cx="2523996" cy="623722"/>
      </dsp:txXfrm>
    </dsp:sp>
    <dsp:sp modelId="{E153B85B-51AA-D440-ABDC-B0DD6520BF44}">
      <dsp:nvSpPr>
        <dsp:cNvPr id="0" name=""/>
        <dsp:cNvSpPr/>
      </dsp:nvSpPr>
      <dsp:spPr>
        <a:xfrm>
          <a:off x="2835530"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INTERMEDIATE</a:t>
          </a:r>
        </a:p>
      </dsp:txBody>
      <dsp:txXfrm>
        <a:off x="3147391" y="0"/>
        <a:ext cx="2523996" cy="623722"/>
      </dsp:txXfrm>
    </dsp:sp>
    <dsp:sp modelId="{5A7EFA6B-963B-5F4A-9A85-14F6FF0DC016}">
      <dsp:nvSpPr>
        <dsp:cNvPr id="0" name=""/>
        <dsp:cNvSpPr/>
      </dsp:nvSpPr>
      <dsp:spPr>
        <a:xfrm>
          <a:off x="5668477" y="0"/>
          <a:ext cx="3147718" cy="623722"/>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12014" tIns="37338" rIns="37338" bIns="37338" numCol="1" spcCol="1270" anchor="ctr" anchorCtr="0">
          <a:noAutofit/>
        </a:bodyPr>
        <a:lstStyle/>
        <a:p>
          <a:pPr lvl="0" algn="ctr" defTabSz="1244600">
            <a:lnSpc>
              <a:spcPct val="90000"/>
            </a:lnSpc>
            <a:spcBef>
              <a:spcPct val="0"/>
            </a:spcBef>
            <a:spcAft>
              <a:spcPct val="35000"/>
            </a:spcAft>
          </a:pPr>
          <a:r>
            <a:rPr lang="en-US" sz="2800" kern="1200"/>
            <a:t>ADVANCED</a:t>
          </a:r>
        </a:p>
      </dsp:txBody>
      <dsp:txXfrm>
        <a:off x="5980338" y="0"/>
        <a:ext cx="2523996" cy="62372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tx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2/13/18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2/13/18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a:t>
            </a:fld>
            <a:endParaRPr lang="uk-UA"/>
          </a:p>
        </p:txBody>
      </p:sp>
    </p:spTree>
    <p:extLst>
      <p:ext uri="{BB962C8B-B14F-4D97-AF65-F5344CB8AC3E}">
        <p14:creationId xmlns:p14="http://schemas.microsoft.com/office/powerpoint/2010/main" val="2147080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20</a:t>
            </a:fld>
            <a:endParaRPr lang="en-US" dirty="0"/>
          </a:p>
        </p:txBody>
      </p:sp>
    </p:spTree>
    <p:extLst>
      <p:ext uri="{BB962C8B-B14F-4D97-AF65-F5344CB8AC3E}">
        <p14:creationId xmlns:p14="http://schemas.microsoft.com/office/powerpoint/2010/main" val="661184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21</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682961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22</a:t>
            </a:fld>
            <a:endParaRPr lang="en-US"/>
          </a:p>
        </p:txBody>
      </p:sp>
    </p:spTree>
    <p:extLst>
      <p:ext uri="{BB962C8B-B14F-4D97-AF65-F5344CB8AC3E}">
        <p14:creationId xmlns:p14="http://schemas.microsoft.com/office/powerpoint/2010/main" val="927302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23</a:t>
            </a:fld>
            <a:endParaRPr lang="en-US" dirty="0"/>
          </a:p>
        </p:txBody>
      </p:sp>
    </p:spTree>
    <p:extLst>
      <p:ext uri="{BB962C8B-B14F-4D97-AF65-F5344CB8AC3E}">
        <p14:creationId xmlns:p14="http://schemas.microsoft.com/office/powerpoint/2010/main" val="48869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25</a:t>
            </a:fld>
            <a:endParaRPr lang="en-US"/>
          </a:p>
        </p:txBody>
      </p:sp>
    </p:spTree>
    <p:extLst>
      <p:ext uri="{BB962C8B-B14F-4D97-AF65-F5344CB8AC3E}">
        <p14:creationId xmlns:p14="http://schemas.microsoft.com/office/powerpoint/2010/main" val="700420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30</a:t>
            </a:fld>
            <a:endParaRPr lang="uk-UA"/>
          </a:p>
        </p:txBody>
      </p:sp>
    </p:spTree>
    <p:extLst>
      <p:ext uri="{BB962C8B-B14F-4D97-AF65-F5344CB8AC3E}">
        <p14:creationId xmlns:p14="http://schemas.microsoft.com/office/powerpoint/2010/main" val="2101351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36</a:t>
            </a:fld>
            <a:endParaRPr lang="en-US"/>
          </a:p>
        </p:txBody>
      </p:sp>
    </p:spTree>
    <p:extLst>
      <p:ext uri="{BB962C8B-B14F-4D97-AF65-F5344CB8AC3E}">
        <p14:creationId xmlns:p14="http://schemas.microsoft.com/office/powerpoint/2010/main" val="2036332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37</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584419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46</a:t>
            </a:fld>
            <a:endParaRPr lang="en-US" dirty="0"/>
          </a:p>
        </p:txBody>
      </p:sp>
    </p:spTree>
    <p:extLst>
      <p:ext uri="{BB962C8B-B14F-4D97-AF65-F5344CB8AC3E}">
        <p14:creationId xmlns:p14="http://schemas.microsoft.com/office/powerpoint/2010/main" val="4360873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49</a:t>
            </a:fld>
            <a:endParaRPr lang="en-US"/>
          </a:p>
        </p:txBody>
      </p:sp>
    </p:spTree>
    <p:extLst>
      <p:ext uri="{BB962C8B-B14F-4D97-AF65-F5344CB8AC3E}">
        <p14:creationId xmlns:p14="http://schemas.microsoft.com/office/powerpoint/2010/main" val="1161119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a:t>
            </a:fld>
            <a:endParaRPr lang="en-US" dirty="0"/>
          </a:p>
        </p:txBody>
      </p:sp>
    </p:spTree>
    <p:extLst>
      <p:ext uri="{BB962C8B-B14F-4D97-AF65-F5344CB8AC3E}">
        <p14:creationId xmlns:p14="http://schemas.microsoft.com/office/powerpoint/2010/main" val="1618031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C63874-E894-1B4E-BB8F-D257F6129ED7}" type="slidenum">
              <a:rPr lang="en-US"/>
              <a:pPr/>
              <a:t>58</a:t>
            </a:fld>
            <a:endParaRPr lang="en-US" dirty="0"/>
          </a:p>
        </p:txBody>
      </p:sp>
    </p:spTree>
    <p:extLst>
      <p:ext uri="{BB962C8B-B14F-4D97-AF65-F5344CB8AC3E}">
        <p14:creationId xmlns:p14="http://schemas.microsoft.com/office/powerpoint/2010/main" val="975885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Do</a:t>
            </a:r>
            <a:r>
              <a:rPr lang="en-US" baseline="0"/>
              <a:t> we want a slide like this so that we can say that although we are focusing primarily on Stage 3 for this workshop, we recognized that you have to plan with Stage 1 and 2 in min. </a:t>
            </a:r>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60</a:t>
            </a:fld>
            <a:endParaRPr lang="en-US"/>
          </a:p>
        </p:txBody>
      </p:sp>
    </p:spTree>
    <p:extLst>
      <p:ext uri="{BB962C8B-B14F-4D97-AF65-F5344CB8AC3E}">
        <p14:creationId xmlns:p14="http://schemas.microsoft.com/office/powerpoint/2010/main" val="20524338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62</a:t>
            </a:fld>
            <a:endParaRPr lang="uk-UA"/>
          </a:p>
        </p:txBody>
      </p:sp>
    </p:spTree>
    <p:extLst>
      <p:ext uri="{BB962C8B-B14F-4D97-AF65-F5344CB8AC3E}">
        <p14:creationId xmlns:p14="http://schemas.microsoft.com/office/powerpoint/2010/main" val="957390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https://mundo.sputniknews.com/videoclub/201801061075237762-pastor-ovejero-australiana-video/</a:t>
            </a:r>
          </a:p>
        </p:txBody>
      </p:sp>
      <p:sp>
        <p:nvSpPr>
          <p:cNvPr id="4" name="Slide Number Placeholder 3"/>
          <p:cNvSpPr>
            <a:spLocks noGrp="1"/>
          </p:cNvSpPr>
          <p:nvPr>
            <p:ph type="sldNum" sz="quarter" idx="10"/>
          </p:nvPr>
        </p:nvSpPr>
        <p:spPr/>
        <p:txBody>
          <a:bodyPr/>
          <a:lstStyle/>
          <a:p>
            <a:fld id="{772829D9-7160-FB45-8C46-0EDD3E4336A5}" type="slidenum">
              <a:rPr lang="en-US" smtClean="0"/>
              <a:t>66</a:t>
            </a:fld>
            <a:endParaRPr lang="en-US" dirty="0"/>
          </a:p>
        </p:txBody>
      </p:sp>
    </p:spTree>
    <p:extLst>
      <p:ext uri="{BB962C8B-B14F-4D97-AF65-F5344CB8AC3E}">
        <p14:creationId xmlns:p14="http://schemas.microsoft.com/office/powerpoint/2010/main" val="1393604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 Identities: Who am I?</a:t>
            </a:r>
          </a:p>
          <a:p>
            <a:r>
              <a:rPr lang="en-US" sz="1200" b="0" i="0" kern="1200">
                <a:solidFill>
                  <a:schemeClr val="tx1"/>
                </a:solidFill>
                <a:effectLst/>
                <a:latin typeface="+mn-lt"/>
                <a:ea typeface="+mn-ea"/>
                <a:cs typeface="+mn-cs"/>
              </a:rPr>
              <a:t>2. Contemporary Life: Education</a:t>
            </a:r>
          </a:p>
          <a:p>
            <a:r>
              <a:rPr lang="en-US" sz="1200" b="0" i="0" kern="1200">
                <a:solidFill>
                  <a:schemeClr val="tx1"/>
                </a:solidFill>
                <a:effectLst/>
                <a:latin typeface="+mn-lt"/>
                <a:ea typeface="+mn-ea"/>
                <a:cs typeface="+mn-cs"/>
              </a:rPr>
              <a:t>3. Families and Communities: Pastimes and Family Life</a:t>
            </a:r>
          </a:p>
          <a:p>
            <a:r>
              <a:rPr lang="en-US" sz="1200" b="0" i="0" kern="1200">
                <a:solidFill>
                  <a:schemeClr val="tx1"/>
                </a:solidFill>
                <a:effectLst/>
                <a:latin typeface="+mn-lt"/>
                <a:ea typeface="+mn-ea"/>
                <a:cs typeface="+mn-cs"/>
              </a:rPr>
              <a:t>4. Contemporary Life: Celebrations and Food</a:t>
            </a:r>
          </a:p>
          <a:p>
            <a:r>
              <a:rPr lang="en-US" sz="1200" b="0" i="0" kern="1200">
                <a:solidFill>
                  <a:schemeClr val="tx1"/>
                </a:solidFill>
                <a:effectLst/>
                <a:latin typeface="+mn-lt"/>
                <a:ea typeface="+mn-ea"/>
                <a:cs typeface="+mn-cs"/>
              </a:rPr>
              <a:t>5. Contemporary Life: Travel</a:t>
            </a:r>
          </a:p>
          <a:p>
            <a:r>
              <a:rPr lang="en-US" sz="1200" b="0" i="0" kern="1200">
                <a:solidFill>
                  <a:schemeClr val="tx1"/>
                </a:solidFill>
                <a:effectLst/>
                <a:latin typeface="+mn-lt"/>
                <a:ea typeface="+mn-ea"/>
                <a:cs typeface="+mn-cs"/>
              </a:rPr>
              <a:t>6. Contemporary Life: Daily Routine Around the House</a:t>
            </a:r>
          </a:p>
        </p:txBody>
      </p:sp>
      <p:sp>
        <p:nvSpPr>
          <p:cNvPr id="4" name="Slide Number Placeholder 3"/>
          <p:cNvSpPr>
            <a:spLocks noGrp="1"/>
          </p:cNvSpPr>
          <p:nvPr>
            <p:ph type="sldNum" sz="quarter" idx="10"/>
          </p:nvPr>
        </p:nvSpPr>
        <p:spPr/>
        <p:txBody>
          <a:bodyPr/>
          <a:lstStyle/>
          <a:p>
            <a:fld id="{81E35CB3-1955-EF4B-A07F-669D25884C65}" type="slidenum">
              <a:rPr lang="uk-UA"/>
              <a:pPr/>
              <a:t>67</a:t>
            </a:fld>
            <a:endParaRPr lang="uk-UA"/>
          </a:p>
        </p:txBody>
      </p:sp>
    </p:spTree>
    <p:extLst>
      <p:ext uri="{BB962C8B-B14F-4D97-AF65-F5344CB8AC3E}">
        <p14:creationId xmlns:p14="http://schemas.microsoft.com/office/powerpoint/2010/main" val="7891773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70</a:t>
            </a:fld>
            <a:endParaRPr lang="en-US" dirty="0"/>
          </a:p>
        </p:txBody>
      </p:sp>
    </p:spTree>
    <p:extLst>
      <p:ext uri="{BB962C8B-B14F-4D97-AF65-F5344CB8AC3E}">
        <p14:creationId xmlns:p14="http://schemas.microsoft.com/office/powerpoint/2010/main" val="1398619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a:t>
            </a:fld>
            <a:endParaRPr lang="en-US" dirty="0"/>
          </a:p>
        </p:txBody>
      </p:sp>
    </p:spTree>
    <p:extLst>
      <p:ext uri="{BB962C8B-B14F-4D97-AF65-F5344CB8AC3E}">
        <p14:creationId xmlns:p14="http://schemas.microsoft.com/office/powerpoint/2010/main" val="1113849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6</a:t>
            </a:fld>
            <a:endParaRPr lang="en-US" dirty="0"/>
          </a:p>
        </p:txBody>
      </p:sp>
    </p:spTree>
    <p:extLst>
      <p:ext uri="{BB962C8B-B14F-4D97-AF65-F5344CB8AC3E}">
        <p14:creationId xmlns:p14="http://schemas.microsoft.com/office/powerpoint/2010/main" val="1670978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a:t>
            </a:fld>
            <a:endParaRPr lang="en-US" dirty="0"/>
          </a:p>
        </p:txBody>
      </p:sp>
    </p:spTree>
    <p:extLst>
      <p:ext uri="{BB962C8B-B14F-4D97-AF65-F5344CB8AC3E}">
        <p14:creationId xmlns:p14="http://schemas.microsoft.com/office/powerpoint/2010/main" val="1900473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8</a:t>
            </a:fld>
            <a:endParaRPr lang="uk-UA"/>
          </a:p>
        </p:txBody>
      </p:sp>
    </p:spTree>
    <p:extLst>
      <p:ext uri="{BB962C8B-B14F-4D97-AF65-F5344CB8AC3E}">
        <p14:creationId xmlns:p14="http://schemas.microsoft.com/office/powerpoint/2010/main" val="146862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17</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777890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18</a:t>
            </a:fld>
            <a:endParaRPr lang="en-US" dirty="0"/>
          </a:p>
        </p:txBody>
      </p:sp>
    </p:spTree>
    <p:extLst>
      <p:ext uri="{BB962C8B-B14F-4D97-AF65-F5344CB8AC3E}">
        <p14:creationId xmlns:p14="http://schemas.microsoft.com/office/powerpoint/2010/main" val="993907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19</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32129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572531142"/>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23.tiff"/><Relationship Id="rId1" Type="http://schemas.openxmlformats.org/officeDocument/2006/relationships/slideLayout" Target="../slideLayouts/slideLayout16.xml"/><Relationship Id="rId2" Type="http://schemas.openxmlformats.org/officeDocument/2006/relationships/image" Target="../media/image21.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tiff"/><Relationship Id="rId3" Type="http://schemas.openxmlformats.org/officeDocument/2006/relationships/image" Target="../media/image2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 Id="rId6"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2.tiff"/><Relationship Id="rId4" Type="http://schemas.openxmlformats.org/officeDocument/2006/relationships/image" Target="../media/image33.jpg"/><Relationship Id="rId5" Type="http://schemas.openxmlformats.org/officeDocument/2006/relationships/image" Target="../media/image34.jp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jpg"/><Relationship Id="rId5" Type="http://schemas.openxmlformats.org/officeDocument/2006/relationships/image" Target="../media/image43.jpg"/><Relationship Id="rId6" Type="http://schemas.openxmlformats.org/officeDocument/2006/relationships/image" Target="../media/image44.jpg"/><Relationship Id="rId7"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 Id="rId3"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 Id="rId3" Type="http://schemas.openxmlformats.org/officeDocument/2006/relationships/image" Target="../media/image5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png"/><Relationship Id="rId3" Type="http://schemas.openxmlformats.org/officeDocument/2006/relationships/image" Target="../media/image5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5.jpeg"/><Relationship Id="rId3"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flickr.com/photos/dilaudid/4954719152/sizes/m/" TargetMode="External"/><Relationship Id="rId3" Type="http://schemas.openxmlformats.org/officeDocument/2006/relationships/image" Target="../media/image5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8" Type="http://schemas.openxmlformats.org/officeDocument/2006/relationships/image" Target="../media/image63.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diagramData" Target="../diagrams/data5.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image" Target="../media/image8.emf"/><Relationship Id="rId5" Type="http://schemas.openxmlformats.org/officeDocument/2006/relationships/image" Target="../media/image9.tif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image" Target="../media/image12.tif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zTc0KpU9OvY" TargetMode="Externa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8" Type="http://schemas.openxmlformats.org/officeDocument/2006/relationships/image" Target="../media/image68.png"/><Relationship Id="rId9" Type="http://schemas.openxmlformats.org/officeDocument/2006/relationships/image" Target="../media/image25.jpeg"/><Relationship Id="rId10" Type="http://schemas.openxmlformats.org/officeDocument/2006/relationships/image" Target="../media/image69.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tif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8"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7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a:xfrm>
            <a:off x="195942" y="-151256"/>
            <a:ext cx="8621485" cy="1696251"/>
          </a:xfrm>
        </p:spPr>
        <p:txBody>
          <a:bodyPr>
            <a:normAutofit/>
          </a:bodyPr>
          <a:lstStyle/>
          <a:p>
            <a:pPr algn="ctr"/>
            <a:r>
              <a:rPr lang="en-US" b="1">
                <a:solidFill>
                  <a:schemeClr val="tx1"/>
                </a:solidFill>
              </a:rPr>
              <a:t>CURRICULUM DEVELOPMENT</a:t>
            </a:r>
            <a:endParaRPr lang="en-US">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a:t>
            </a:fld>
            <a:endParaRPr lang="en-US"/>
          </a:p>
        </p:txBody>
      </p:sp>
      <p:pic>
        <p:nvPicPr>
          <p:cNvPr id="9" name="Content Placeholder 3"/>
          <p:cNvPicPr>
            <a:picLocks noChangeAspect="1"/>
          </p:cNvPicPr>
          <p:nvPr/>
        </p:nvPicPr>
        <p:blipFill rotWithShape="1">
          <a:blip r:embed="rId3"/>
          <a:srcRect t="4171" r="4657" b="9532"/>
          <a:stretch/>
        </p:blipFill>
        <p:spPr>
          <a:xfrm>
            <a:off x="1968262" y="1168859"/>
            <a:ext cx="5076845" cy="4928011"/>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1837761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381287"/>
            <a:ext cx="8229600" cy="731520"/>
          </a:xfrm>
          <a:solidFill>
            <a:schemeClr val="accent1"/>
          </a:solidFill>
        </p:spPr>
        <p:txBody>
          <a:bodyPr>
            <a:noAutofit/>
          </a:bodyPr>
          <a:lstStyle/>
          <a:p>
            <a:pPr algn="ctr"/>
            <a:r>
              <a:rPr lang="en-US" sz="4800">
                <a:solidFill>
                  <a:schemeClr val="tx1"/>
                </a:solidFill>
              </a:rPr>
              <a:t>Interpretive Mode</a:t>
            </a:r>
            <a:endParaRPr lang="en-US" sz="24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 name="Picture 1"/>
          <p:cNvPicPr>
            <a:picLocks noChangeAspect="1"/>
          </p:cNvPicPr>
          <p:nvPr/>
        </p:nvPicPr>
        <p:blipFill>
          <a:blip r:embed="rId2"/>
          <a:stretch>
            <a:fillRect/>
          </a:stretch>
        </p:blipFill>
        <p:spPr>
          <a:xfrm>
            <a:off x="1655041" y="2387774"/>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3" name="TextBox 2"/>
          <p:cNvSpPr txBox="1"/>
          <p:nvPr/>
        </p:nvSpPr>
        <p:spPr>
          <a:xfrm>
            <a:off x="1369291" y="1333500"/>
            <a:ext cx="6519719" cy="830997"/>
          </a:xfrm>
          <a:prstGeom prst="rect">
            <a:avLst/>
          </a:prstGeom>
          <a:noFill/>
        </p:spPr>
        <p:txBody>
          <a:bodyPr wrap="square" rtlCol="0">
            <a:spAutoFit/>
          </a:bodyPr>
          <a:lstStyle/>
          <a:p>
            <a:pPr algn="ctr"/>
            <a:r>
              <a:rPr lang="en-US" sz="2400">
                <a:solidFill>
                  <a:schemeClr val="tx1">
                    <a:lumMod val="95000"/>
                  </a:schemeClr>
                </a:solidFill>
              </a:rPr>
              <a:t>Learners understand, interpret, and analyze what is heard, read or viewed on a variety of topics.</a:t>
            </a:r>
            <a:endParaRPr lang="en-US" sz="2400"/>
          </a:p>
        </p:txBody>
      </p:sp>
      <p:sp>
        <p:nvSpPr>
          <p:cNvPr id="6" name="Slide Number Placeholder 5"/>
          <p:cNvSpPr>
            <a:spLocks noGrp="1"/>
          </p:cNvSpPr>
          <p:nvPr>
            <p:ph type="sldNum" sz="quarter" idx="12"/>
          </p:nvPr>
        </p:nvSpPr>
        <p:spPr/>
        <p:txBody>
          <a:bodyPr/>
          <a:lstStyle/>
          <a:p>
            <a:fld id="{74C2F60E-34D8-DD42-93FD-7BD7AE432328}" type="slidenum">
              <a:rPr lang="en-US"/>
              <a:pPr/>
              <a:t>10</a:t>
            </a:fld>
            <a:endParaRPr lang="en-US"/>
          </a:p>
        </p:txBody>
      </p:sp>
    </p:spTree>
    <p:extLst>
      <p:ext uri="{BB962C8B-B14F-4D97-AF65-F5344CB8AC3E}">
        <p14:creationId xmlns:p14="http://schemas.microsoft.com/office/powerpoint/2010/main" val="5568502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a:solidFill>
            <a:schemeClr val="accent1"/>
          </a:solidFill>
        </p:spPr>
        <p:txBody>
          <a:bodyPr/>
          <a:lstStyle/>
          <a:p>
            <a:r>
              <a:rPr lang="en-US">
                <a:solidFill>
                  <a:schemeClr val="tx1"/>
                </a:solidFill>
              </a:rPr>
              <a:t>Interpretive</a:t>
            </a:r>
            <a:r>
              <a:rPr lang="en-US"/>
              <a:t> </a:t>
            </a:r>
            <a:r>
              <a:rPr lang="en-US">
                <a:solidFill>
                  <a:schemeClr val="tx1"/>
                </a:solidFill>
              </a:rPr>
              <a:t>Communication….</a:t>
            </a:r>
          </a:p>
        </p:txBody>
      </p:sp>
      <p:graphicFrame>
        <p:nvGraphicFramePr>
          <p:cNvPr id="4" name="Table 3"/>
          <p:cNvGraphicFramePr>
            <a:graphicFrameLocks noGrp="1"/>
          </p:cNvGraphicFramePr>
          <p:nvPr/>
        </p:nvGraphicFramePr>
        <p:xfrm>
          <a:off x="457200" y="1677924"/>
          <a:ext cx="8229600" cy="40953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5" name="Slide Number Placeholder 4"/>
          <p:cNvSpPr>
            <a:spLocks noGrp="1"/>
          </p:cNvSpPr>
          <p:nvPr>
            <p:ph type="sldNum" sz="quarter" idx="12"/>
          </p:nvPr>
        </p:nvSpPr>
        <p:spPr/>
        <p:txBody>
          <a:bodyPr/>
          <a:lstStyle/>
          <a:p>
            <a:fld id="{74C2F60E-34D8-DD42-93FD-7BD7AE432328}" type="slidenum">
              <a:rPr lang="en-US"/>
              <a:pPr/>
              <a:t>11</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479979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pic>
        <p:nvPicPr>
          <p:cNvPr id="9" name="Picture 8"/>
          <p:cNvPicPr>
            <a:picLocks noChangeAspect="1"/>
          </p:cNvPicPr>
          <p:nvPr/>
        </p:nvPicPr>
        <p:blipFill>
          <a:blip r:embed="rId2"/>
          <a:stretch>
            <a:fillRect/>
          </a:stretch>
        </p:blipFill>
        <p:spPr>
          <a:xfrm>
            <a:off x="2686461" y="3492432"/>
            <a:ext cx="5647458" cy="2719146"/>
          </a:xfrm>
          <a:prstGeom prst="rect">
            <a:avLst/>
          </a:prstGeom>
        </p:spPr>
      </p:pic>
      <p:sp>
        <p:nvSpPr>
          <p:cNvPr id="10" name="Title 1"/>
          <p:cNvSpPr txBox="1">
            <a:spLocks/>
          </p:cNvSpPr>
          <p:nvPr/>
        </p:nvSpPr>
        <p:spPr>
          <a:xfrm>
            <a:off x="387349" y="446089"/>
            <a:ext cx="8350251" cy="900111"/>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smtClean="0">
                <a:solidFill>
                  <a:schemeClr val="tx1"/>
                </a:solidFill>
              </a:rPr>
              <a:t>Presentational Mode</a:t>
            </a:r>
          </a:p>
        </p:txBody>
      </p:sp>
      <p:sp>
        <p:nvSpPr>
          <p:cNvPr id="5" name="TextBox 4"/>
          <p:cNvSpPr txBox="1"/>
          <p:nvPr/>
        </p:nvSpPr>
        <p:spPr>
          <a:xfrm>
            <a:off x="803274" y="1562100"/>
            <a:ext cx="7518400" cy="1569660"/>
          </a:xfrm>
          <a:prstGeom prst="rect">
            <a:avLst/>
          </a:prstGeom>
          <a:noFill/>
        </p:spPr>
        <p:txBody>
          <a:bodyPr wrap="square" rtlCol="0">
            <a:spAutoFit/>
          </a:bodyPr>
          <a:lstStyle/>
          <a:p>
            <a:pPr algn="ctr"/>
            <a:r>
              <a:rPr lang="en-US" sz="2400" dirty="0"/>
              <a:t>Learners present information, concepts, and ideas to inform, explain, persuade, and narrate on a variety of topics using appropriate media and adapting to various audiences of listeners, readers, or viewers. </a:t>
            </a:r>
          </a:p>
        </p:txBody>
      </p:sp>
      <p:sp>
        <p:nvSpPr>
          <p:cNvPr id="2" name="Slide Number Placeholder 1"/>
          <p:cNvSpPr>
            <a:spLocks noGrp="1"/>
          </p:cNvSpPr>
          <p:nvPr>
            <p:ph type="sldNum" sz="quarter" idx="12"/>
          </p:nvPr>
        </p:nvSpPr>
        <p:spPr/>
        <p:txBody>
          <a:bodyPr/>
          <a:lstStyle/>
          <a:p>
            <a:fld id="{74C2F60E-34D8-DD42-93FD-7BD7AE432328}" type="slidenum">
              <a:rPr lang="en-US"/>
              <a:pPr/>
              <a:t>12</a:t>
            </a:fld>
            <a:endParaRPr lang="en-US"/>
          </a:p>
        </p:txBody>
      </p:sp>
      <p:pic>
        <p:nvPicPr>
          <p:cNvPr id="7" name="Picture 4" descr="P4220050-2"/>
          <p:cNvPicPr>
            <a:picLocks noChangeArrowheads="1"/>
          </p:cNvPicPr>
          <p:nvPr/>
        </p:nvPicPr>
        <p:blipFill>
          <a:blip r:embed="rId3"/>
          <a:srcRect/>
          <a:stretch>
            <a:fillRect/>
          </a:stretch>
        </p:blipFill>
        <p:spPr bwMode="auto">
          <a:xfrm>
            <a:off x="755752" y="3492432"/>
            <a:ext cx="2607372" cy="2719146"/>
          </a:xfrm>
          <a:prstGeom prst="rect">
            <a:avLst/>
          </a:prstGeom>
          <a:noFill/>
        </p:spPr>
      </p:pic>
    </p:spTree>
    <p:extLst>
      <p:ext uri="{BB962C8B-B14F-4D97-AF65-F5344CB8AC3E}">
        <p14:creationId xmlns:p14="http://schemas.microsoft.com/office/powerpoint/2010/main" val="891004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sp>
        <p:nvSpPr>
          <p:cNvPr id="6" name="Footer Placeholder 5"/>
          <p:cNvSpPr>
            <a:spLocks noGrp="1"/>
          </p:cNvSpPr>
          <p:nvPr>
            <p:ph type="ftr" sz="quarter" idx="11"/>
          </p:nvPr>
        </p:nvSpPr>
        <p:spPr/>
        <p:txBody>
          <a:bodyPr/>
          <a:lstStyle/>
          <a:p>
            <a:r>
              <a:rPr lang="en-US"/>
              <a:t>Laura Terrill</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13</a:t>
            </a:fld>
            <a:endParaRPr lang="en-US"/>
          </a:p>
        </p:txBody>
      </p:sp>
    </p:spTree>
    <p:extLst>
      <p:ext uri="{BB962C8B-B14F-4D97-AF65-F5344CB8AC3E}">
        <p14:creationId xmlns:p14="http://schemas.microsoft.com/office/powerpoint/2010/main" val="7112786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84" y="269694"/>
            <a:ext cx="7881043" cy="879126"/>
          </a:xfrm>
          <a:solidFill>
            <a:schemeClr val="accent1"/>
          </a:solidFill>
        </p:spPr>
        <p:txBody>
          <a:bodyPr/>
          <a:lstStyle/>
          <a:p>
            <a:pPr algn="ctr"/>
            <a:r>
              <a:rPr lang="en-US" dirty="0" smtClean="0">
                <a:solidFill>
                  <a:schemeClr val="tx1"/>
                </a:solidFill>
              </a:rPr>
              <a:t> Interpersonal Mode</a:t>
            </a:r>
            <a:endParaRPr lang="en-US" dirty="0">
              <a:solidFill>
                <a:schemeClr val="tx1"/>
              </a:solidFill>
            </a:endParaRPr>
          </a:p>
        </p:txBody>
      </p:sp>
      <p:sp>
        <p:nvSpPr>
          <p:cNvPr id="4" name="Footer Placeholder 3"/>
          <p:cNvSpPr>
            <a:spLocks noGrp="1"/>
          </p:cNvSpPr>
          <p:nvPr>
            <p:ph type="ftr" sz="quarter" idx="11"/>
          </p:nvPr>
        </p:nvSpPr>
        <p:spPr>
          <a:xfrm>
            <a:off x="397984" y="6356350"/>
            <a:ext cx="3086100" cy="365125"/>
          </a:xfrm>
        </p:spPr>
        <p:txBody>
          <a:bodyPr/>
          <a:lstStyle/>
          <a:p>
            <a:pPr algn="l"/>
            <a:r>
              <a:rPr lang="en-US" smtClean="0"/>
              <a:t>Laura Terrill</a:t>
            </a:r>
            <a:endParaRPr lang="en-US"/>
          </a:p>
        </p:txBody>
      </p:sp>
      <p:pic>
        <p:nvPicPr>
          <p:cNvPr id="8" name="Picture 7"/>
          <p:cNvPicPr>
            <a:picLocks/>
          </p:cNvPicPr>
          <p:nvPr/>
        </p:nvPicPr>
        <p:blipFill>
          <a:blip r:embed="rId2">
            <a:extLst>
              <a:ext uri="{28A0092B-C50C-407E-A947-70E740481C1C}">
                <a14:useLocalDpi xmlns:a14="http://schemas.microsoft.com/office/drawing/2010/main" val="0"/>
              </a:ext>
            </a:extLst>
          </a:blip>
          <a:stretch>
            <a:fillRect/>
          </a:stretch>
        </p:blipFill>
        <p:spPr>
          <a:xfrm>
            <a:off x="6322211" y="2541586"/>
            <a:ext cx="1956816" cy="1590675"/>
          </a:xfrm>
          <a:prstGeom prst="rect">
            <a:avLst/>
          </a:prstGeom>
        </p:spPr>
      </p:pic>
      <p:pic>
        <p:nvPicPr>
          <p:cNvPr id="9" name="Picture 8"/>
          <p:cNvPicPr>
            <a:picLocks/>
          </p:cNvPicPr>
          <p:nvPr/>
        </p:nvPicPr>
        <p:blipFill>
          <a:blip r:embed="rId3">
            <a:extLst>
              <a:ext uri="{28A0092B-C50C-407E-A947-70E740481C1C}">
                <a14:useLocalDpi xmlns:a14="http://schemas.microsoft.com/office/drawing/2010/main" val="0"/>
              </a:ext>
            </a:extLst>
          </a:blip>
          <a:stretch>
            <a:fillRect/>
          </a:stretch>
        </p:blipFill>
        <p:spPr>
          <a:xfrm>
            <a:off x="981778" y="3448768"/>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6127" y="445135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1993" y="4477468"/>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3" name="Slide Number Placeholder 2"/>
          <p:cNvSpPr>
            <a:spLocks noGrp="1"/>
          </p:cNvSpPr>
          <p:nvPr>
            <p:ph type="sldNum" sz="quarter" idx="12"/>
          </p:nvPr>
        </p:nvSpPr>
        <p:spPr/>
        <p:txBody>
          <a:bodyPr/>
          <a:lstStyle/>
          <a:p>
            <a:fld id="{74C2F60E-34D8-DD42-93FD-7BD7AE432328}" type="slidenum">
              <a:rPr lang="en-US"/>
              <a:pPr/>
              <a:t>14</a:t>
            </a:fld>
            <a:endParaRPr lang="en-US"/>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4200" y="2514600"/>
            <a:ext cx="2895600" cy="1828800"/>
          </a:xfrm>
          <a:prstGeom prst="rect">
            <a:avLst/>
          </a:prstGeom>
        </p:spPr>
      </p:pic>
    </p:spTree>
    <p:extLst>
      <p:ext uri="{BB962C8B-B14F-4D97-AF65-F5344CB8AC3E}">
        <p14:creationId xmlns:p14="http://schemas.microsoft.com/office/powerpoint/2010/main" val="15542828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a:solidFill>
            <a:schemeClr val="accent1"/>
          </a:solidFill>
        </p:spPr>
        <p:txBody>
          <a:bodyPr/>
          <a:lstStyle/>
          <a:p>
            <a:r>
              <a:rPr lang="en-US">
                <a:solidFill>
                  <a:schemeClr val="tx1"/>
                </a:solidFill>
              </a:rPr>
              <a:t>Interpersonal</a:t>
            </a:r>
            <a:r>
              <a:rPr lang="en-US"/>
              <a:t> </a:t>
            </a:r>
            <a:r>
              <a:rPr lang="en-US">
                <a:solidFill>
                  <a:schemeClr val="tx1"/>
                </a:solidFill>
              </a:rPr>
              <a:t>Communication</a:t>
            </a:r>
            <a:r>
              <a:rPr lang="en-US"/>
              <a:t>….</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5" name="Slide Number Placeholder 4"/>
          <p:cNvSpPr>
            <a:spLocks noGrp="1"/>
          </p:cNvSpPr>
          <p:nvPr>
            <p:ph type="sldNum" sz="quarter" idx="12"/>
          </p:nvPr>
        </p:nvSpPr>
        <p:spPr/>
        <p:txBody>
          <a:bodyPr/>
          <a:lstStyle/>
          <a:p>
            <a:fld id="{74C2F60E-34D8-DD42-93FD-7BD7AE432328}" type="slidenum">
              <a:rPr lang="en-US"/>
              <a:pPr/>
              <a:t>15</a:t>
            </a:fld>
            <a:endParaRPr lang="en-US" dirty="0"/>
          </a:p>
        </p:txBody>
      </p:sp>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866161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049751"/>
          </a:xfrm>
          <a:solidFill>
            <a:schemeClr val="accent1"/>
          </a:solidFill>
        </p:spPr>
        <p:txBody>
          <a:bodyPr/>
          <a:lstStyle/>
          <a:p>
            <a:pPr algn="ctr"/>
            <a:r>
              <a:rPr lang="en-US" dirty="0">
                <a:solidFill>
                  <a:schemeClr val="tx1"/>
                </a:solidFill>
              </a:rPr>
              <a:t>Performance</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
        <p:nvSpPr>
          <p:cNvPr id="7" name="Content Placeholder 8"/>
          <p:cNvSpPr txBox="1">
            <a:spLocks/>
          </p:cNvSpPr>
          <p:nvPr/>
        </p:nvSpPr>
        <p:spPr>
          <a:xfrm>
            <a:off x="4631347" y="1998168"/>
            <a:ext cx="3884003" cy="3909383"/>
          </a:xfrm>
          <a:prstGeom prst="rect">
            <a:avLst/>
          </a:prstGeom>
          <a:ln>
            <a:noFill/>
          </a:ln>
        </p:spPr>
        <p:txBody>
          <a:bodyPr vert="horz">
            <a:normAutofit fontScale="92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Based on classroom instruction</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Practiced</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smtClean="0">
                <a:ln>
                  <a:noFill/>
                </a:ln>
                <a:solidFill>
                  <a:schemeClr val="tx1"/>
                </a:solidFill>
                <a:effectLst/>
                <a:uLnTx/>
                <a:uFillTx/>
                <a:latin typeface="+mn-lt"/>
                <a:ea typeface="+mn-ea"/>
                <a:cs typeface="+mn-cs"/>
              </a:rPr>
              <a:t>Familiar content and context</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595" b="0" i="0" u="none" strike="noStrike" kern="1200" cap="none" spc="0" normalizeH="0" baseline="0" noProof="0" dirty="0">
                <a:ln>
                  <a:noFill/>
                </a:ln>
                <a:solidFill>
                  <a:schemeClr val="tx1"/>
                </a:solidFill>
                <a:effectLst/>
                <a:uLnTx/>
                <a:uFillTx/>
                <a:latin typeface="+mn-lt"/>
                <a:ea typeface="+mn-ea"/>
                <a:cs typeface="+mn-cs"/>
              </a:rPr>
              <a:t>Learners practice the functions and related structures, vocabulary through a variety of tasks to get ready for the final performance assessment tasks</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None/>
              <a:tabLst/>
              <a:defRPr/>
            </a:pPr>
            <a:endParaRPr kumimoji="0" lang="en-US" sz="2900" b="0" i="0" u="none" strike="noStrike" kern="1200" cap="none" spc="0" normalizeH="0" baseline="0" noProof="0">
              <a:ln>
                <a:noFill/>
              </a:ln>
              <a:solidFill>
                <a:schemeClr val="tx1"/>
              </a:solidFill>
              <a:effectLst/>
              <a:uLnTx/>
              <a:uFillTx/>
              <a:latin typeface="+mn-lt"/>
              <a:ea typeface="+mn-ea"/>
              <a:cs typeface="+mn-cs"/>
            </a:endParaRPr>
          </a:p>
        </p:txBody>
      </p:sp>
      <p:sp>
        <p:nvSpPr>
          <p:cNvPr id="10" name="Footer Placeholder 9"/>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16</a:t>
            </a:fld>
            <a:endParaRPr lang="en-US"/>
          </a:p>
        </p:txBody>
      </p:sp>
    </p:spTree>
    <p:extLst>
      <p:ext uri="{BB962C8B-B14F-4D97-AF65-F5344CB8AC3E}">
        <p14:creationId xmlns:p14="http://schemas.microsoft.com/office/powerpoint/2010/main" val="4249334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nvPr>
        </p:nvGraphicFramePr>
        <p:xfrm>
          <a:off x="177800" y="927100"/>
          <a:ext cx="8766175" cy="545668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Strong </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Performance</a:t>
                      </a:r>
                      <a:endParaRPr lang="en-US" sz="1100">
                        <a:latin typeface="Times New Roman"/>
                        <a:ea typeface="Cambria"/>
                        <a:cs typeface="Times New Roman"/>
                      </a:endParaRPr>
                    </a:p>
                    <a:p>
                      <a:pPr marL="0" marR="0">
                        <a:lnSpc>
                          <a:spcPct val="150000"/>
                        </a:lnSpc>
                        <a:spcBef>
                          <a:spcPts val="0"/>
                        </a:spcBef>
                        <a:spcAft>
                          <a:spcPts val="0"/>
                        </a:spcAft>
                      </a:pPr>
                      <a:r>
                        <a:rPr lang="en-US" sz="1100" b="1">
                          <a:latin typeface="Times New Roman"/>
                          <a:ea typeface="Cambria"/>
                          <a:cs typeface="Times New Roman"/>
                        </a:rPr>
                        <a:t>   10                                  9</a:t>
                      </a: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100" b="1">
                          <a:latin typeface="Times New Roman"/>
                          <a:ea typeface="Cambria"/>
                          <a:cs typeface="Times New Roman"/>
                        </a:rPr>
                        <a:t>Meets Expectations</a:t>
                      </a:r>
                      <a:endParaRPr lang="en-US" sz="1100">
                        <a:latin typeface="Times New Roman"/>
                        <a:ea typeface="Cambria"/>
                        <a:cs typeface="Times New Roman"/>
                      </a:endParaRPr>
                    </a:p>
                    <a:p>
                      <a:pPr marL="0" marR="0" algn="ctr">
                        <a:lnSpc>
                          <a:spcPct val="150000"/>
                        </a:lnSpc>
                        <a:spcBef>
                          <a:spcPts val="0"/>
                        </a:spcBef>
                        <a:spcAft>
                          <a:spcPts val="0"/>
                        </a:spcAft>
                      </a:pPr>
                      <a:r>
                        <a:rPr lang="en-US" sz="1100" b="1">
                          <a:latin typeface="Times New Roman"/>
                          <a:ea typeface="Cambria"/>
                          <a:cs typeface="Times New Roman"/>
                        </a:rPr>
                        <a:t>8</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Approaching Expectations</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7</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b="1">
                          <a:latin typeface="Times New Roman"/>
                          <a:ea typeface="Cambria"/>
                          <a:cs typeface="Times New Roman"/>
                        </a:rPr>
                        <a:t>Strugging</a:t>
                      </a:r>
                      <a:endParaRPr lang="en-US" sz="1100">
                        <a:latin typeface="Times New Roman"/>
                        <a:ea typeface="Cambria"/>
                        <a:cs typeface="Times New Roman"/>
                      </a:endParaRPr>
                    </a:p>
                    <a:p>
                      <a:pPr marL="0" marR="0" algn="ctr">
                        <a:lnSpc>
                          <a:spcPct val="115000"/>
                        </a:lnSpc>
                        <a:spcBef>
                          <a:spcPts val="0"/>
                        </a:spcBef>
                        <a:spcAft>
                          <a:spcPts val="0"/>
                        </a:spcAft>
                      </a:pPr>
                      <a:r>
                        <a:rPr lang="en-US" sz="1100" b="1">
                          <a:latin typeface="Times New Roman"/>
                          <a:ea typeface="Cambria"/>
                          <a:cs typeface="Times New Roman"/>
                        </a:rPr>
                        <a:t>6  </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can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nchor="ctr"/>
                </a:tc>
                <a:tc>
                  <a:txBody>
                    <a:bodyPr/>
                    <a:lstStyle/>
                    <a:p>
                      <a:pPr marL="0" marR="0" algn="ctr">
                        <a:lnSpc>
                          <a:spcPct val="115000"/>
                        </a:lnSpc>
                        <a:spcBef>
                          <a:spcPts val="0"/>
                        </a:spcBef>
                        <a:spcAft>
                          <a:spcPts val="0"/>
                        </a:spcAft>
                      </a:pPr>
                      <a:r>
                        <a:rPr lang="en-US" sz="1100">
                          <a:latin typeface="Times New Roman"/>
                          <a:ea typeface="Cambria"/>
                          <a:cs typeface="Times New Roman"/>
                        </a:rPr>
                        <a:t>respond only from personal point of view or perspective.</a:t>
                      </a:r>
                    </a:p>
                  </a:txBody>
                  <a:tcPr marL="68580" marR="68580" marT="0" marB="0" anchor="ctr"/>
                </a:tc>
              </a:tr>
            </a:tbl>
          </a:graphicData>
        </a:graphic>
      </p:graphicFrame>
      <p:cxnSp>
        <p:nvCxnSpPr>
          <p:cNvPr id="21" name="Straight Connector 20"/>
          <p:cNvCxnSpPr/>
          <p:nvPr/>
        </p:nvCxnSpPr>
        <p:spPr>
          <a:xfrm>
            <a:off x="457200" y="5334000"/>
            <a:ext cx="77788" cy="1588"/>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17</a:t>
            </a:fld>
            <a:endParaRPr lang="en-US"/>
          </a:p>
        </p:txBody>
      </p:sp>
    </p:spTree>
    <p:extLst>
      <p:ext uri="{BB962C8B-B14F-4D97-AF65-F5344CB8AC3E}">
        <p14:creationId xmlns:p14="http://schemas.microsoft.com/office/powerpoint/2010/main" val="14746081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32509" y="374073"/>
            <a:ext cx="8534400" cy="1316616"/>
          </a:xfrm>
        </p:spPr>
        <p:txBody>
          <a:bodyPr/>
          <a:lstStyle/>
          <a:p>
            <a:pPr algn="ctr"/>
            <a:r>
              <a:rPr lang="en-US" sz="4000" dirty="0" smtClean="0">
                <a:solidFill>
                  <a:schemeClr val="tx1"/>
                </a:solidFill>
              </a:rPr>
              <a:t>PERFORMANCE</a:t>
            </a:r>
            <a:r>
              <a:rPr lang="en-US" dirty="0" smtClean="0">
                <a:solidFill>
                  <a:schemeClr val="tx1"/>
                </a:solidFill>
              </a:rPr>
              <a:t> </a:t>
            </a:r>
            <a:r>
              <a:rPr lang="en-US" sz="3600" dirty="0" smtClean="0">
                <a:solidFill>
                  <a:schemeClr val="tx1"/>
                </a:solidFill>
              </a:rPr>
              <a:t>towards </a:t>
            </a:r>
            <a:r>
              <a:rPr lang="en-US" sz="4000" dirty="0" smtClean="0">
                <a:solidFill>
                  <a:schemeClr val="tx1"/>
                </a:solidFill>
              </a:rPr>
              <a:t>PROFICIENCY</a:t>
            </a:r>
            <a:endParaRPr lang="en-US" sz="4000" dirty="0">
              <a:solidFill>
                <a:schemeClr val="tx1"/>
              </a:solidFill>
            </a:endParaRPr>
          </a:p>
        </p:txBody>
      </p:sp>
      <p:sp>
        <p:nvSpPr>
          <p:cNvPr id="10" name="Footer Placeholder 9"/>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18</a:t>
            </a:fld>
            <a:endParaRPr lang="en-US" dirty="0"/>
          </a:p>
        </p:txBody>
      </p:sp>
      <p:sp>
        <p:nvSpPr>
          <p:cNvPr id="8" name="Right Arrow 7"/>
          <p:cNvSpPr>
            <a:spLocks noChangeAspect="1"/>
          </p:cNvSpPr>
          <p:nvPr/>
        </p:nvSpPr>
        <p:spPr>
          <a:xfrm>
            <a:off x="3935472" y="2868751"/>
            <a:ext cx="1287621" cy="852113"/>
          </a:xfrm>
          <a:prstGeom prst="rightArrow">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4"/>
              </a:solidFill>
            </a:endParaRPr>
          </a:p>
        </p:txBody>
      </p:sp>
      <p:pic>
        <p:nvPicPr>
          <p:cNvPr id="3" name="Picture 2"/>
          <p:cNvPicPr>
            <a:picLocks/>
          </p:cNvPicPr>
          <p:nvPr/>
        </p:nvPicPr>
        <p:blipFill rotWithShape="1">
          <a:blip r:embed="rId3">
            <a:extLst>
              <a:ext uri="{28A0092B-C50C-407E-A947-70E740481C1C}">
                <a14:useLocalDpi xmlns:a14="http://schemas.microsoft.com/office/drawing/2010/main" val="0"/>
              </a:ext>
            </a:extLst>
          </a:blip>
          <a:srcRect b="6267"/>
          <a:stretch/>
        </p:blipFill>
        <p:spPr>
          <a:xfrm>
            <a:off x="26344" y="1578425"/>
            <a:ext cx="3749040" cy="3410712"/>
          </a:xfrm>
          <a:prstGeom prst="rect">
            <a:avLst/>
          </a:prstGeom>
        </p:spPr>
      </p:pic>
      <p:pic>
        <p:nvPicPr>
          <p:cNvPr id="11" name="Picture 10"/>
          <p:cNvPicPr>
            <a:picLocks/>
          </p:cNvPicPr>
          <p:nvPr/>
        </p:nvPicPr>
        <p:blipFill rotWithShape="1">
          <a:blip r:embed="rId4">
            <a:extLst>
              <a:ext uri="{28A0092B-C50C-407E-A947-70E740481C1C}">
                <a14:useLocalDpi xmlns:a14="http://schemas.microsoft.com/office/drawing/2010/main" val="0"/>
              </a:ext>
            </a:extLst>
          </a:blip>
          <a:srcRect t="18948" r="4719" b="9352"/>
          <a:stretch/>
        </p:blipFill>
        <p:spPr>
          <a:xfrm>
            <a:off x="5278513" y="1600479"/>
            <a:ext cx="3803904" cy="3388658"/>
          </a:xfrm>
          <a:prstGeom prst="rect">
            <a:avLst/>
          </a:prstGeom>
        </p:spPr>
      </p:pic>
      <p:sp>
        <p:nvSpPr>
          <p:cNvPr id="7" name="TextBox 6"/>
          <p:cNvSpPr txBox="1"/>
          <p:nvPr/>
        </p:nvSpPr>
        <p:spPr>
          <a:xfrm>
            <a:off x="207818" y="5268738"/>
            <a:ext cx="8936182" cy="1077218"/>
          </a:xfrm>
          <a:prstGeom prst="rect">
            <a:avLst/>
          </a:prstGeom>
          <a:noFill/>
        </p:spPr>
        <p:txBody>
          <a:bodyPr wrap="square" rtlCol="0">
            <a:spAutoFit/>
          </a:bodyPr>
          <a:lstStyle/>
          <a:p>
            <a:pPr algn="ctr"/>
            <a:r>
              <a:rPr lang="en-US" sz="2000" dirty="0" smtClean="0"/>
              <a:t>Demonstration </a:t>
            </a:r>
            <a:r>
              <a:rPr lang="en-US" sz="2000" dirty="0"/>
              <a:t>of performance within a specific range (novice, intermediate, advanced)</a:t>
            </a:r>
            <a:r>
              <a:rPr lang="en-US" dirty="0"/>
              <a:t> </a:t>
            </a:r>
            <a:r>
              <a:rPr lang="en-US" sz="2400" b="1" i="1" dirty="0">
                <a:solidFill>
                  <a:schemeClr val="accent6"/>
                </a:solidFill>
              </a:rPr>
              <a:t>may be an indication of proficiency</a:t>
            </a:r>
            <a:r>
              <a:rPr lang="en-US" sz="2000" i="1" dirty="0"/>
              <a:t>; </a:t>
            </a:r>
            <a:r>
              <a:rPr lang="en-US" sz="2000" dirty="0"/>
              <a:t>performance on a variety of assessments provides evidence of how the learner may be rated for proficiency.</a:t>
            </a:r>
          </a:p>
        </p:txBody>
      </p:sp>
    </p:spTree>
    <p:extLst>
      <p:ext uri="{BB962C8B-B14F-4D97-AF65-F5344CB8AC3E}">
        <p14:creationId xmlns:p14="http://schemas.microsoft.com/office/powerpoint/2010/main" val="178196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866684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42" y="560557"/>
            <a:ext cx="1737360" cy="1737360"/>
          </a:xfrm>
          <a:prstGeom prst="rect">
            <a:avLst/>
          </a:prstGeom>
        </p:spPr>
      </p:pic>
      <p:sp>
        <p:nvSpPr>
          <p:cNvPr id="4" name="TextBox 3"/>
          <p:cNvSpPr txBox="1"/>
          <p:nvPr/>
        </p:nvSpPr>
        <p:spPr>
          <a:xfrm>
            <a:off x="2201996" y="736740"/>
            <a:ext cx="6677890" cy="1384995"/>
          </a:xfrm>
          <a:prstGeom prst="rect">
            <a:avLst/>
          </a:prstGeom>
          <a:noFill/>
        </p:spPr>
        <p:txBody>
          <a:bodyPr wrap="square" rtlCol="0">
            <a:spAutoFit/>
          </a:bodyPr>
          <a:lstStyle/>
          <a:p>
            <a:pPr lvl="0"/>
            <a:r>
              <a:rPr lang="en-US" sz="2800"/>
              <a:t>How do we design a curriculum that is standards-based and vertically and horizontally aligned?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42" y="2589774"/>
            <a:ext cx="1737360" cy="1737360"/>
          </a:xfrm>
          <a:prstGeom prst="rect">
            <a:avLst/>
          </a:prstGeom>
        </p:spPr>
      </p:pic>
      <p:sp>
        <p:nvSpPr>
          <p:cNvPr id="13" name="TextBox 12"/>
          <p:cNvSpPr txBox="1"/>
          <p:nvPr/>
        </p:nvSpPr>
        <p:spPr>
          <a:xfrm>
            <a:off x="2201996" y="2981400"/>
            <a:ext cx="6677890" cy="954107"/>
          </a:xfrm>
          <a:prstGeom prst="rect">
            <a:avLst/>
          </a:prstGeom>
          <a:noFill/>
        </p:spPr>
        <p:txBody>
          <a:bodyPr wrap="square" rtlCol="0">
            <a:spAutoFit/>
          </a:bodyPr>
          <a:lstStyle/>
          <a:p>
            <a:r>
              <a:rPr lang="en-US" sz="2800"/>
              <a:t>How do we determine performance targets for each level of instruction? </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 y="4618991"/>
            <a:ext cx="1737360" cy="1737360"/>
          </a:xfrm>
          <a:prstGeom prst="rect">
            <a:avLst/>
          </a:prstGeom>
        </p:spPr>
      </p:pic>
      <p:sp>
        <p:nvSpPr>
          <p:cNvPr id="15" name="TextBox 14"/>
          <p:cNvSpPr txBox="1"/>
          <p:nvPr/>
        </p:nvSpPr>
        <p:spPr>
          <a:xfrm>
            <a:off x="2201996" y="5010617"/>
            <a:ext cx="6677890" cy="954107"/>
          </a:xfrm>
          <a:prstGeom prst="rect">
            <a:avLst/>
          </a:prstGeom>
          <a:noFill/>
        </p:spPr>
        <p:txBody>
          <a:bodyPr wrap="square" rtlCol="0">
            <a:spAutoFit/>
          </a:bodyPr>
          <a:lstStyle/>
          <a:p>
            <a:r>
              <a:rPr lang="en-US" sz="2800"/>
              <a:t>How can we best assess student learning in each mode of communication? </a:t>
            </a:r>
          </a:p>
        </p:txBody>
      </p:sp>
    </p:spTree>
    <p:extLst>
      <p:ext uri="{BB962C8B-B14F-4D97-AF65-F5344CB8AC3E}">
        <p14:creationId xmlns:p14="http://schemas.microsoft.com/office/powerpoint/2010/main" val="167941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D57F1E4F-1CFF-5643-939E-02111984F565}" type="slidenum">
              <a:rPr lang="en-US" smtClean="0"/>
              <a:t>20</a:t>
            </a:fld>
            <a:endParaRPr lang="en-US" dirty="0"/>
          </a:p>
        </p:txBody>
      </p:sp>
      <p:pic>
        <p:nvPicPr>
          <p:cNvPr id="4" name="Picture 3"/>
          <p:cNvPicPr>
            <a:picLocks noChangeAspect="1"/>
          </p:cNvPicPr>
          <p:nvPr/>
        </p:nvPicPr>
        <p:blipFill>
          <a:blip r:embed="rId3"/>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1787969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336536" y="0"/>
            <a:ext cx="10008046" cy="6858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21</a:t>
            </a:fld>
            <a:endParaRPr lang="en-US" dirty="0"/>
          </a:p>
        </p:txBody>
      </p:sp>
      <p:sp>
        <p:nvSpPr>
          <p:cNvPr id="2" name="Cloud Callout 1"/>
          <p:cNvSpPr/>
          <p:nvPr/>
        </p:nvSpPr>
        <p:spPr>
          <a:xfrm>
            <a:off x="5836364" y="192660"/>
            <a:ext cx="3767328" cy="1990344"/>
          </a:xfrm>
          <a:prstGeom prst="cloudCallout">
            <a:avLst>
              <a:gd name="adj1" fmla="val -38309"/>
              <a:gd name="adj2" fmla="val 9251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800"/>
              <a:t>May I speak English?</a:t>
            </a:r>
          </a:p>
        </p:txBody>
      </p:sp>
    </p:spTree>
    <p:extLst>
      <p:ext uri="{BB962C8B-B14F-4D97-AF65-F5344CB8AC3E}">
        <p14:creationId xmlns:p14="http://schemas.microsoft.com/office/powerpoint/2010/main" val="12702932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3600">
                <a:solidFill>
                  <a:schemeClr val="tx1"/>
                </a:solidFill>
                <a:ea typeface="ＭＳ Ｐゴシック" pitchFamily="-109" charset="-128"/>
                <a:cs typeface="ＭＳ Ｐゴシック" pitchFamily="-109" charset="-128"/>
              </a:rPr>
              <a:t>Backward Design – Units and Lessons</a:t>
            </a:r>
          </a:p>
        </p:txBody>
      </p:sp>
      <p:sp>
        <p:nvSpPr>
          <p:cNvPr id="7" name="Footer Placeholder 6"/>
          <p:cNvSpPr>
            <a:spLocks noGrp="1"/>
          </p:cNvSpPr>
          <p:nvPr>
            <p:ph type="ftr" sz="quarter" idx="11"/>
          </p:nvPr>
        </p:nvSpPr>
        <p:spPr/>
        <p:txBody>
          <a:bodyPr/>
          <a:lstStyle/>
          <a:p>
            <a:r>
              <a:rPr lang="en-US"/>
              <a:t>Laura Terrill</a:t>
            </a:r>
          </a:p>
        </p:txBody>
      </p:sp>
      <p:graphicFrame>
        <p:nvGraphicFramePr>
          <p:cNvPr id="6" name="Content Placeholder 5"/>
          <p:cNvGraphicFramePr>
            <a:graphicFrameLocks noGrp="1"/>
          </p:cNvGraphicFramePr>
          <p:nvPr>
            <p:ph idx="4294967295"/>
            <p:extLst/>
          </p:nvPr>
        </p:nvGraphicFramePr>
        <p:xfrm>
          <a:off x="457200" y="1760538"/>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22</a:t>
            </a:fld>
            <a:endParaRPr lang="en-US"/>
          </a:p>
        </p:txBody>
      </p:sp>
    </p:spTree>
    <p:extLst>
      <p:ext uri="{BB962C8B-B14F-4D97-AF65-F5344CB8AC3E}">
        <p14:creationId xmlns:p14="http://schemas.microsoft.com/office/powerpoint/2010/main" val="7144349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429226" y="445303"/>
            <a:ext cx="5499186" cy="5337970"/>
          </a:xfrm>
          <a:prstGeom prst="rect">
            <a:avLst/>
          </a:prstGeom>
          <a:effectLst>
            <a:outerShdw blurRad="50800" dir="14400000">
              <a:srgbClr val="000000">
                <a:alpha val="40000"/>
              </a:srgbClr>
            </a:outerShdw>
          </a:effectLst>
        </p:spPr>
      </p:pic>
      <p:sp>
        <p:nvSpPr>
          <p:cNvPr id="6" name="Rounded Rectangle 5"/>
          <p:cNvSpPr/>
          <p:nvPr/>
        </p:nvSpPr>
        <p:spPr>
          <a:xfrm>
            <a:off x="6337989" y="1701379"/>
            <a:ext cx="2576947" cy="761999"/>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Culturally </a:t>
            </a:r>
          </a:p>
          <a:p>
            <a:pPr algn="ctr"/>
            <a:r>
              <a:rPr lang="en-US" sz="2400"/>
              <a:t>Focused</a:t>
            </a:r>
          </a:p>
        </p:txBody>
      </p:sp>
      <p:sp>
        <p:nvSpPr>
          <p:cNvPr id="9" name="Rounded Rectangle 8"/>
          <p:cNvSpPr/>
          <p:nvPr/>
        </p:nvSpPr>
        <p:spPr>
          <a:xfrm>
            <a:off x="6337989" y="594747"/>
            <a:ext cx="2576947" cy="761999"/>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Communicatively </a:t>
            </a:r>
            <a:r>
              <a:rPr lang="en-US" sz="2400">
                <a:solidFill>
                  <a:schemeClr val="tx1"/>
                </a:solidFill>
              </a:rPr>
              <a:t>Purposeful</a:t>
            </a:r>
          </a:p>
        </p:txBody>
      </p:sp>
      <p:sp>
        <p:nvSpPr>
          <p:cNvPr id="10" name="Rounded Rectangle 9"/>
          <p:cNvSpPr/>
          <p:nvPr/>
        </p:nvSpPr>
        <p:spPr>
          <a:xfrm>
            <a:off x="6337989" y="2808011"/>
            <a:ext cx="2576947" cy="761999"/>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Intrinsically Interesting</a:t>
            </a:r>
          </a:p>
        </p:txBody>
      </p:sp>
      <p:sp>
        <p:nvSpPr>
          <p:cNvPr id="12" name="Rounded Rectangle 11"/>
          <p:cNvSpPr/>
          <p:nvPr/>
        </p:nvSpPr>
        <p:spPr>
          <a:xfrm>
            <a:off x="6337989" y="3914643"/>
            <a:ext cx="2576947" cy="761999"/>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Cognitively Engaging</a:t>
            </a:r>
          </a:p>
        </p:txBody>
      </p:sp>
      <p:sp>
        <p:nvSpPr>
          <p:cNvPr id="13" name="Rounded Rectangle 12"/>
          <p:cNvSpPr/>
          <p:nvPr/>
        </p:nvSpPr>
        <p:spPr>
          <a:xfrm>
            <a:off x="6337989" y="5021274"/>
            <a:ext cx="2576947" cy="761999"/>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a:t>Standards-Based</a:t>
            </a:r>
          </a:p>
        </p:txBody>
      </p:sp>
      <p:sp>
        <p:nvSpPr>
          <p:cNvPr id="3" name="Slide Number Placeholder 2"/>
          <p:cNvSpPr>
            <a:spLocks noGrp="1"/>
          </p:cNvSpPr>
          <p:nvPr>
            <p:ph type="sldNum" sz="quarter" idx="12"/>
          </p:nvPr>
        </p:nvSpPr>
        <p:spPr/>
        <p:txBody>
          <a:bodyPr/>
          <a:lstStyle/>
          <a:p>
            <a:fld id="{D57F1E4F-1CFF-5643-939E-02111984F565}" type="slidenum">
              <a:rPr lang="en-US" smtClean="0"/>
              <a:t>23</a:t>
            </a:fld>
            <a:endParaRPr lang="en-US" dirty="0"/>
          </a:p>
        </p:txBody>
      </p:sp>
      <p:sp>
        <p:nvSpPr>
          <p:cNvPr id="15" name="TextBox 5"/>
          <p:cNvSpPr txBox="1">
            <a:spLocks noChangeArrowheads="1"/>
          </p:cNvSpPr>
          <p:nvPr/>
        </p:nvSpPr>
        <p:spPr bwMode="auto">
          <a:xfrm>
            <a:off x="5641068" y="6324628"/>
            <a:ext cx="2300818" cy="369332"/>
          </a:xfrm>
          <a:prstGeom prst="rect">
            <a:avLst/>
          </a:prstGeom>
          <a:noFill/>
          <a:ln w="9525">
            <a:noFill/>
            <a:miter lim="800000"/>
            <a:headEnd/>
            <a:tailEnd/>
          </a:ln>
        </p:spPr>
        <p:txBody>
          <a:bodyPr wrap="none">
            <a:prstTxWarp prst="textNoShape">
              <a:avLst/>
            </a:prstTxWarp>
            <a:spAutoFit/>
          </a:bodyPr>
          <a:lstStyle/>
          <a:p>
            <a:pPr algn="r"/>
            <a:r>
              <a:rPr lang="en-US" sz="1800"/>
              <a:t>© Clementi &amp; Terrill </a:t>
            </a:r>
          </a:p>
        </p:txBody>
      </p:sp>
    </p:spTree>
    <p:extLst>
      <p:ext uri="{BB962C8B-B14F-4D97-AF65-F5344CB8AC3E}">
        <p14:creationId xmlns:p14="http://schemas.microsoft.com/office/powerpoint/2010/main" val="134430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497" y="227164"/>
            <a:ext cx="8255858" cy="1344700"/>
          </a:xfrm>
        </p:spPr>
        <p:txBody>
          <a:bodyPr>
            <a:normAutofit/>
          </a:bodyPr>
          <a:lstStyle/>
          <a:p>
            <a:pPr algn="ctr"/>
            <a:r>
              <a:rPr lang="en-US" sz="4000"/>
              <a:t>Theme </a:t>
            </a:r>
            <a:r>
              <a:rPr lang="en-US" sz="4000">
                <a:solidFill>
                  <a:schemeClr val="accent2"/>
                </a:solidFill>
              </a:rPr>
              <a:t>+</a:t>
            </a:r>
            <a:r>
              <a:rPr lang="en-US" sz="4000"/>
              <a:t> Topic </a:t>
            </a:r>
            <a:r>
              <a:rPr lang="en-US" sz="4000">
                <a:solidFill>
                  <a:schemeClr val="accent2"/>
                </a:solidFill>
              </a:rPr>
              <a:t>+</a:t>
            </a:r>
            <a:r>
              <a:rPr lang="en-US" sz="4000"/>
              <a:t> Essential Question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38937182"/>
              </p:ext>
            </p:extLst>
          </p:nvPr>
        </p:nvGraphicFramePr>
        <p:xfrm>
          <a:off x="536726" y="1584779"/>
          <a:ext cx="8153400" cy="2225040"/>
        </p:xfrm>
        <a:graphic>
          <a:graphicData uri="http://schemas.openxmlformats.org/drawingml/2006/table">
            <a:tbl>
              <a:tblPr firstRow="1" bandRow="1">
                <a:tableStyleId>{5C22544A-7EE6-4342-B048-85BDC9FD1C3A}</a:tableStyleId>
              </a:tblPr>
              <a:tblGrid>
                <a:gridCol w="2717800"/>
                <a:gridCol w="2717800"/>
                <a:gridCol w="2717800"/>
              </a:tblGrid>
              <a:tr h="370840">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370840">
                <a:tc>
                  <a:txBody>
                    <a:bodyPr/>
                    <a:lstStyle/>
                    <a:p>
                      <a:endParaRPr lang="en-US"/>
                    </a:p>
                  </a:txBody>
                  <a:tcPr/>
                </a:tc>
                <a:tc>
                  <a:txBody>
                    <a:bodyPr/>
                    <a:lstStyle/>
                    <a:p>
                      <a:pPr algn="ctr"/>
                      <a:r>
                        <a:rPr lang="en-US" sz="2400"/>
                        <a:t>Friends</a:t>
                      </a:r>
                    </a:p>
                  </a:txBody>
                  <a:tcPr/>
                </a:tc>
                <a:tc>
                  <a:txBody>
                    <a:bodyPr/>
                    <a:lstStyle/>
                    <a:p>
                      <a:endParaRPr lang="en-US"/>
                    </a:p>
                  </a:txBody>
                  <a:tcPr/>
                </a:tc>
              </a:tr>
              <a:tr h="370840">
                <a:tc>
                  <a:txBody>
                    <a:bodyPr/>
                    <a:lstStyle/>
                    <a:p>
                      <a:endParaRPr lang="en-US"/>
                    </a:p>
                  </a:txBody>
                  <a:tcPr/>
                </a:tc>
                <a:tc>
                  <a:txBody>
                    <a:bodyPr/>
                    <a:lstStyle/>
                    <a:p>
                      <a:pPr algn="ctr"/>
                      <a:r>
                        <a:rPr lang="en-US" sz="2400"/>
                        <a:t>School</a:t>
                      </a:r>
                    </a:p>
                  </a:txBody>
                  <a:tcPr/>
                </a:tc>
                <a:tc>
                  <a:txBody>
                    <a:bodyPr/>
                    <a:lstStyle/>
                    <a:p>
                      <a:endParaRPr lang="en-US"/>
                    </a:p>
                  </a:txBody>
                  <a:tcPr/>
                </a:tc>
              </a:tr>
              <a:tr h="370840">
                <a:tc>
                  <a:txBody>
                    <a:bodyPr/>
                    <a:lstStyle/>
                    <a:p>
                      <a:endParaRPr lang="en-US"/>
                    </a:p>
                  </a:txBody>
                  <a:tcPr/>
                </a:tc>
                <a:tc>
                  <a:txBody>
                    <a:bodyPr/>
                    <a:lstStyle/>
                    <a:p>
                      <a:pPr algn="ctr"/>
                      <a:r>
                        <a:rPr lang="en-US" sz="2400"/>
                        <a:t>Animals</a:t>
                      </a:r>
                    </a:p>
                  </a:txBody>
                  <a:tcPr/>
                </a:tc>
                <a:tc>
                  <a:txBody>
                    <a:bodyPr/>
                    <a:lstStyle/>
                    <a:p>
                      <a:endParaRPr lang="en-US"/>
                    </a:p>
                  </a:txBody>
                  <a:tcPr/>
                </a:tc>
              </a:tr>
              <a:tr h="370840">
                <a:tc>
                  <a:txBody>
                    <a:bodyPr/>
                    <a:lstStyle/>
                    <a:p>
                      <a:endParaRPr lang="en-US"/>
                    </a:p>
                  </a:txBody>
                  <a:tcPr/>
                </a:tc>
                <a:tc>
                  <a:txBody>
                    <a:bodyPr/>
                    <a:lstStyle/>
                    <a:p>
                      <a:pPr algn="ctr"/>
                      <a:r>
                        <a:rPr lang="en-US" sz="2400"/>
                        <a:t>Food</a:t>
                      </a:r>
                    </a:p>
                  </a:txBody>
                  <a:tcPr/>
                </a:tc>
                <a:tc>
                  <a:txBody>
                    <a:bodyPr/>
                    <a:lstStyle/>
                    <a:p>
                      <a:endParaRPr lang="en-US"/>
                    </a:p>
                  </a:txBody>
                  <a:tcPr/>
                </a:tc>
              </a:tr>
            </a:tbl>
          </a:graphicData>
        </a:graphic>
      </p:graphicFrame>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6102860" y="2029983"/>
            <a:ext cx="2375598" cy="2323271"/>
          </a:xfrm>
          <a:prstGeom prst="rect">
            <a:avLst/>
          </a:prstGeom>
        </p:spPr>
      </p:pic>
      <p:sp>
        <p:nvSpPr>
          <p:cNvPr id="8" name="TextBox 7"/>
          <p:cNvSpPr txBox="1"/>
          <p:nvPr/>
        </p:nvSpPr>
        <p:spPr>
          <a:xfrm rot="21238275">
            <a:off x="497046" y="1990860"/>
            <a:ext cx="2511887"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285750" indent="-285750">
              <a:buFont typeface="Arial" charset="0"/>
              <a:buChar char="•"/>
            </a:pPr>
            <a:r>
              <a:rPr lang="en-US"/>
              <a:t>Belonging/Identity</a:t>
            </a:r>
          </a:p>
          <a:p>
            <a:pPr marL="285750" indent="-285750">
              <a:buFont typeface="Arial" charset="0"/>
              <a:buChar char="•"/>
            </a:pPr>
            <a:r>
              <a:rPr lang="en-US"/>
              <a:t>Creativity</a:t>
            </a:r>
          </a:p>
          <a:p>
            <a:pPr marL="285750" indent="-285750">
              <a:buFont typeface="Arial" charset="0"/>
              <a:buChar char="•"/>
            </a:pPr>
            <a:r>
              <a:rPr lang="en-US"/>
              <a:t>Challenges</a:t>
            </a:r>
          </a:p>
          <a:p>
            <a:pPr marL="285750" indent="-285750">
              <a:buFont typeface="Arial" charset="0"/>
              <a:buChar char="•"/>
            </a:pPr>
            <a:r>
              <a:rPr lang="en-US"/>
              <a:t>Discovery</a:t>
            </a:r>
          </a:p>
          <a:p>
            <a:pPr marL="285750" indent="-285750">
              <a:buFont typeface="Arial" charset="0"/>
              <a:buChar char="•"/>
            </a:pPr>
            <a:r>
              <a:rPr lang="en-US"/>
              <a:t>Exploring Time and Place</a:t>
            </a:r>
          </a:p>
          <a:p>
            <a:pPr marL="285750" indent="-285750">
              <a:buFont typeface="Arial" charset="0"/>
              <a:buChar char="•"/>
            </a:pPr>
            <a:r>
              <a:rPr lang="en-US"/>
              <a:t>Well-being</a:t>
            </a:r>
          </a:p>
          <a:p>
            <a:endParaRPr lang="en-US"/>
          </a:p>
        </p:txBody>
      </p:sp>
      <p:sp>
        <p:nvSpPr>
          <p:cNvPr id="6" name="Slide Number Placeholder 5"/>
          <p:cNvSpPr>
            <a:spLocks noGrp="1"/>
          </p:cNvSpPr>
          <p:nvPr>
            <p:ph type="sldNum" sz="quarter" idx="12"/>
          </p:nvPr>
        </p:nvSpPr>
        <p:spPr/>
        <p:txBody>
          <a:bodyPr/>
          <a:lstStyle/>
          <a:p>
            <a:fld id="{74C2F60E-34D8-DD42-93FD-7BD7AE432328}" type="slidenum">
              <a:rPr lang="en-US"/>
              <a:pPr/>
              <a:t>24</a:t>
            </a:fld>
            <a:endParaRPr lang="en-US"/>
          </a:p>
        </p:txBody>
      </p:sp>
      <p:sp>
        <p:nvSpPr>
          <p:cNvPr id="7" name="TextBox 6"/>
          <p:cNvSpPr txBox="1"/>
          <p:nvPr/>
        </p:nvSpPr>
        <p:spPr>
          <a:xfrm>
            <a:off x="806824" y="4718180"/>
            <a:ext cx="7368987" cy="1372080"/>
          </a:xfrm>
          <a:prstGeom prst="rect">
            <a:avLst/>
          </a:prstGeom>
          <a:noFill/>
        </p:spPr>
        <p:txBody>
          <a:bodyPr wrap="square" rtlCol="0">
            <a:spAutoFit/>
          </a:bodyPr>
          <a:lstStyle/>
          <a:p>
            <a:pPr algn="ctr"/>
            <a:r>
              <a:rPr lang="en-US" sz="2800" dirty="0"/>
              <a:t>“A coherent curriculum spirals around a set of “big ideas” and recurring Essential Questions.”  </a:t>
            </a:r>
          </a:p>
          <a:p>
            <a:pPr algn="r"/>
            <a:r>
              <a:rPr lang="en-US" sz="2800" dirty="0"/>
              <a:t>         --J. </a:t>
            </a:r>
            <a:r>
              <a:rPr lang="en-US" sz="2800" dirty="0" err="1"/>
              <a:t>McTighe</a:t>
            </a:r>
            <a:r>
              <a:rPr lang="en-US" sz="2800" dirty="0"/>
              <a:t> (2012)</a:t>
            </a:r>
          </a:p>
        </p:txBody>
      </p:sp>
    </p:spTree>
    <p:extLst>
      <p:ext uri="{BB962C8B-B14F-4D97-AF65-F5344CB8AC3E}">
        <p14:creationId xmlns:p14="http://schemas.microsoft.com/office/powerpoint/2010/main" val="88165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3585" y="365126"/>
            <a:ext cx="7891765" cy="707653"/>
          </a:xfrm>
          <a:solidFill>
            <a:schemeClr val="accent1"/>
          </a:solidFill>
        </p:spPr>
        <p:txBody>
          <a:bodyPr>
            <a:noAutofit/>
          </a:bodyPr>
          <a:lstStyle/>
          <a:p>
            <a:pPr algn="ctr"/>
            <a:r>
              <a:rPr lang="en-US" sz="3000" dirty="0">
                <a:solidFill>
                  <a:schemeClr val="tx1"/>
                </a:solidFill>
              </a:rPr>
              <a:t>What makes a question essential?</a:t>
            </a:r>
          </a:p>
        </p:txBody>
      </p:sp>
      <p:sp>
        <p:nvSpPr>
          <p:cNvPr id="3" name="Slide Number Placeholder 2"/>
          <p:cNvSpPr>
            <a:spLocks noGrp="1"/>
          </p:cNvSpPr>
          <p:nvPr>
            <p:ph type="sldNum" sz="quarter" idx="12"/>
          </p:nvPr>
        </p:nvSpPr>
        <p:spPr/>
        <p:txBody>
          <a:bodyPr/>
          <a:lstStyle/>
          <a:p>
            <a:fld id="{D57F1E4F-1CFF-5643-939E-02111984F565}" type="slidenum">
              <a:rPr lang="en-US" smtClean="0"/>
              <a:pPr/>
              <a:t>25</a:t>
            </a:fld>
            <a:endParaRPr lang="en-US" dirty="0"/>
          </a:p>
        </p:txBody>
      </p:sp>
      <p:pic>
        <p:nvPicPr>
          <p:cNvPr id="14" name="Content Placeholder 13" descr="BIG IMAGE (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517638" y="1502261"/>
            <a:ext cx="2014538" cy="3757613"/>
          </a:xfrm>
        </p:spPr>
      </p:pic>
      <p:cxnSp>
        <p:nvCxnSpPr>
          <p:cNvPr id="8" name="Straight Arrow Connector 7"/>
          <p:cNvCxnSpPr>
            <a:endCxn id="18" idx="2"/>
          </p:cNvCxnSpPr>
          <p:nvPr/>
        </p:nvCxnSpPr>
        <p:spPr>
          <a:xfrm>
            <a:off x="5402015" y="3115611"/>
            <a:ext cx="169093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76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2288963" y="2537800"/>
            <a:ext cx="1224800" cy="1302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556162" y="4011932"/>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7092953" y="2612932"/>
            <a:ext cx="1888574" cy="1005358"/>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Oval 18"/>
          <p:cNvSpPr/>
          <p:nvPr/>
        </p:nvSpPr>
        <p:spPr>
          <a:xfrm>
            <a:off x="7183755" y="3898992"/>
            <a:ext cx="1797772" cy="96631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p:cNvSpPr/>
          <p:nvPr/>
        </p:nvSpPr>
        <p:spPr>
          <a:xfrm>
            <a:off x="623585" y="3745735"/>
            <a:ext cx="1884236" cy="924215"/>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Oval 21"/>
          <p:cNvSpPr/>
          <p:nvPr/>
        </p:nvSpPr>
        <p:spPr>
          <a:xfrm>
            <a:off x="267213" y="1631908"/>
            <a:ext cx="2140533" cy="103610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p:cNvSpPr txBox="1"/>
          <p:nvPr/>
        </p:nvSpPr>
        <p:spPr>
          <a:xfrm>
            <a:off x="637384" y="1828767"/>
            <a:ext cx="1485008" cy="738664"/>
          </a:xfrm>
          <a:prstGeom prst="rect">
            <a:avLst/>
          </a:prstGeom>
          <a:noFill/>
        </p:spPr>
        <p:txBody>
          <a:bodyPr wrap="square" rtlCol="0">
            <a:spAutoFit/>
          </a:bodyPr>
          <a:lstStyle/>
          <a:p>
            <a:r>
              <a:rPr lang="en-US" sz="2100" b="1" dirty="0">
                <a:solidFill>
                  <a:schemeClr val="bg1"/>
                </a:solidFill>
              </a:rPr>
              <a:t>Critical Thinking</a:t>
            </a:r>
          </a:p>
        </p:txBody>
      </p:sp>
      <p:sp>
        <p:nvSpPr>
          <p:cNvPr id="24" name="TextBox 23"/>
          <p:cNvSpPr txBox="1"/>
          <p:nvPr/>
        </p:nvSpPr>
        <p:spPr>
          <a:xfrm>
            <a:off x="7163679" y="2882359"/>
            <a:ext cx="1747122" cy="415498"/>
          </a:xfrm>
          <a:prstGeom prst="rect">
            <a:avLst/>
          </a:prstGeom>
          <a:noFill/>
        </p:spPr>
        <p:txBody>
          <a:bodyPr wrap="square" rtlCol="0">
            <a:spAutoFit/>
          </a:bodyPr>
          <a:lstStyle/>
          <a:p>
            <a:r>
              <a:rPr lang="en-US" sz="2100" b="1" dirty="0">
                <a:solidFill>
                  <a:schemeClr val="bg1"/>
                </a:solidFill>
              </a:rPr>
              <a:t>Engagement</a:t>
            </a:r>
          </a:p>
        </p:txBody>
      </p:sp>
      <p:sp>
        <p:nvSpPr>
          <p:cNvPr id="25" name="TextBox 24"/>
          <p:cNvSpPr txBox="1"/>
          <p:nvPr/>
        </p:nvSpPr>
        <p:spPr>
          <a:xfrm>
            <a:off x="835067" y="4044554"/>
            <a:ext cx="1453896" cy="415498"/>
          </a:xfrm>
          <a:prstGeom prst="rect">
            <a:avLst/>
          </a:prstGeom>
          <a:noFill/>
        </p:spPr>
        <p:txBody>
          <a:bodyPr wrap="square" rtlCol="0">
            <a:spAutoFit/>
          </a:bodyPr>
          <a:lstStyle/>
          <a:p>
            <a:r>
              <a:rPr lang="en-US" sz="2100" b="1" dirty="0">
                <a:solidFill>
                  <a:schemeClr val="bg1"/>
                </a:solidFill>
              </a:rPr>
              <a:t>Creativity</a:t>
            </a:r>
          </a:p>
        </p:txBody>
      </p:sp>
      <p:sp>
        <p:nvSpPr>
          <p:cNvPr id="27" name="TextBox 26"/>
          <p:cNvSpPr txBox="1"/>
          <p:nvPr/>
        </p:nvSpPr>
        <p:spPr>
          <a:xfrm>
            <a:off x="7460283" y="4184504"/>
            <a:ext cx="1521244" cy="415498"/>
          </a:xfrm>
          <a:prstGeom prst="rect">
            <a:avLst/>
          </a:prstGeom>
          <a:noFill/>
        </p:spPr>
        <p:txBody>
          <a:bodyPr wrap="square" rtlCol="0">
            <a:spAutoFit/>
          </a:bodyPr>
          <a:lstStyle/>
          <a:p>
            <a:r>
              <a:rPr lang="en-US" sz="2100" b="1" dirty="0">
                <a:solidFill>
                  <a:schemeClr val="bg1"/>
                </a:solidFill>
              </a:rPr>
              <a:t>Relevance</a:t>
            </a:r>
          </a:p>
        </p:txBody>
      </p:sp>
      <p:sp>
        <p:nvSpPr>
          <p:cNvPr id="5" name="TextBox 4"/>
          <p:cNvSpPr txBox="1"/>
          <p:nvPr/>
        </p:nvSpPr>
        <p:spPr>
          <a:xfrm>
            <a:off x="324697" y="2846070"/>
            <a:ext cx="2826276" cy="707886"/>
          </a:xfrm>
          <a:prstGeom prst="rect">
            <a:avLst/>
          </a:prstGeom>
          <a:solidFill>
            <a:schemeClr val="accent1"/>
          </a:solidFill>
        </p:spPr>
        <p:txBody>
          <a:bodyPr wrap="square" rtlCol="0">
            <a:spAutoFit/>
          </a:bodyPr>
          <a:lstStyle/>
          <a:p>
            <a:pPr marL="285750" indent="-285750">
              <a:buFont typeface="Arial" charset="0"/>
              <a:buChar char="•"/>
            </a:pPr>
            <a:r>
              <a:rPr lang="en-US" sz="2000" dirty="0"/>
              <a:t>Open-ended</a:t>
            </a:r>
          </a:p>
          <a:p>
            <a:pPr marL="285750" indent="-285750">
              <a:buFont typeface="Arial" charset="0"/>
              <a:buChar char="•"/>
            </a:pPr>
            <a:r>
              <a:rPr lang="en-US" sz="2000" dirty="0"/>
              <a:t>No single right answer</a:t>
            </a:r>
          </a:p>
        </p:txBody>
      </p:sp>
      <p:sp>
        <p:nvSpPr>
          <p:cNvPr id="9" name="TextBox 8"/>
          <p:cNvSpPr txBox="1"/>
          <p:nvPr/>
        </p:nvSpPr>
        <p:spPr>
          <a:xfrm>
            <a:off x="835067" y="4842820"/>
            <a:ext cx="2193883" cy="1015663"/>
          </a:xfrm>
          <a:prstGeom prst="rect">
            <a:avLst/>
          </a:prstGeom>
          <a:solidFill>
            <a:schemeClr val="accent1"/>
          </a:solidFill>
        </p:spPr>
        <p:txBody>
          <a:bodyPr wrap="square" rtlCol="0">
            <a:spAutoFit/>
          </a:bodyPr>
          <a:lstStyle/>
          <a:p>
            <a:pPr marL="285750" indent="-285750">
              <a:buFont typeface="Arial" charset="0"/>
              <a:buChar char="•"/>
            </a:pPr>
            <a:r>
              <a:rPr lang="en-US" sz="2000" dirty="0"/>
              <a:t>Provocative</a:t>
            </a:r>
          </a:p>
          <a:p>
            <a:pPr marL="285750" indent="-285750">
              <a:buFont typeface="Arial" charset="0"/>
              <a:buChar char="•"/>
            </a:pPr>
            <a:r>
              <a:rPr lang="en-US" sz="2000" dirty="0"/>
              <a:t>Fun</a:t>
            </a:r>
          </a:p>
          <a:p>
            <a:pPr marL="285750" indent="-285750">
              <a:buFont typeface="Arial" charset="0"/>
              <a:buChar char="•"/>
            </a:pPr>
            <a:r>
              <a:rPr lang="en-US" sz="2000" dirty="0"/>
              <a:t>Can be revisited</a:t>
            </a:r>
          </a:p>
        </p:txBody>
      </p:sp>
      <p:sp>
        <p:nvSpPr>
          <p:cNvPr id="11" name="TextBox 10"/>
          <p:cNvSpPr txBox="1"/>
          <p:nvPr/>
        </p:nvSpPr>
        <p:spPr>
          <a:xfrm>
            <a:off x="5667736" y="1291388"/>
            <a:ext cx="3032037" cy="1323439"/>
          </a:xfrm>
          <a:prstGeom prst="rect">
            <a:avLst/>
          </a:prstGeom>
          <a:solidFill>
            <a:schemeClr val="accent1"/>
          </a:solidFill>
        </p:spPr>
        <p:txBody>
          <a:bodyPr wrap="square" rtlCol="0">
            <a:spAutoFit/>
          </a:bodyPr>
          <a:lstStyle/>
          <a:p>
            <a:pPr marL="342900" indent="-342900">
              <a:buFont typeface="Arial" charset="0"/>
              <a:buChar char="•"/>
            </a:pPr>
            <a:r>
              <a:rPr lang="en-US" sz="2000" dirty="0"/>
              <a:t>For all students</a:t>
            </a:r>
          </a:p>
          <a:p>
            <a:pPr marL="342900" indent="-342900">
              <a:buFont typeface="Arial" charset="0"/>
              <a:buChar char="•"/>
            </a:pPr>
            <a:r>
              <a:rPr lang="en-US" sz="2000" dirty="0"/>
              <a:t>Personalization</a:t>
            </a:r>
          </a:p>
          <a:p>
            <a:pPr marL="342900" indent="-342900">
              <a:buFont typeface="Arial" charset="0"/>
              <a:buChar char="•"/>
            </a:pPr>
            <a:r>
              <a:rPr lang="en-US" sz="2000" dirty="0"/>
              <a:t>Differentiation </a:t>
            </a:r>
          </a:p>
          <a:p>
            <a:pPr marL="342900" indent="-342900">
              <a:buFont typeface="Arial" charset="0"/>
              <a:buChar char="•"/>
            </a:pPr>
            <a:r>
              <a:rPr lang="en-US" sz="2000" dirty="0"/>
              <a:t>Target language</a:t>
            </a:r>
          </a:p>
        </p:txBody>
      </p:sp>
      <p:sp>
        <p:nvSpPr>
          <p:cNvPr id="13" name="TextBox 12"/>
          <p:cNvSpPr txBox="1"/>
          <p:nvPr/>
        </p:nvSpPr>
        <p:spPr>
          <a:xfrm>
            <a:off x="5176449" y="5039291"/>
            <a:ext cx="3347003" cy="1323439"/>
          </a:xfrm>
          <a:prstGeom prst="rect">
            <a:avLst/>
          </a:prstGeom>
          <a:solidFill>
            <a:schemeClr val="accent1"/>
          </a:solidFill>
        </p:spPr>
        <p:txBody>
          <a:bodyPr wrap="square" rtlCol="0">
            <a:spAutoFit/>
          </a:bodyPr>
          <a:lstStyle/>
          <a:p>
            <a:pPr marL="285750" indent="-285750">
              <a:buFont typeface="Arial" charset="0"/>
              <a:buChar char="•"/>
            </a:pPr>
            <a:r>
              <a:rPr lang="en-US" sz="2000" dirty="0"/>
              <a:t>Expand students’ understanding of themselves in relation to their community and world</a:t>
            </a:r>
          </a:p>
        </p:txBody>
      </p:sp>
      <p:sp>
        <p:nvSpPr>
          <p:cNvPr id="2" name="Footer Placeholder 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2466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28649" y="384313"/>
            <a:ext cx="8157541" cy="1306376"/>
          </a:xfrm>
          <a:solidFill>
            <a:schemeClr val="accent1"/>
          </a:solidFill>
        </p:spPr>
        <p:txBody>
          <a:bodyPr/>
          <a:lstStyle/>
          <a:p>
            <a:pPr algn="ctr"/>
            <a:r>
              <a:rPr lang="en-US">
                <a:solidFill>
                  <a:schemeClr val="tx1"/>
                </a:solidFill>
              </a:rPr>
              <a:t> Theme/Topic + Essential Question </a:t>
            </a:r>
          </a:p>
        </p:txBody>
      </p:sp>
      <p:sp>
        <p:nvSpPr>
          <p:cNvPr id="2" name="Slide Number Placeholder 1"/>
          <p:cNvSpPr>
            <a:spLocks noGrp="1"/>
          </p:cNvSpPr>
          <p:nvPr>
            <p:ph type="sldNum" sz="quarter" idx="12"/>
          </p:nvPr>
        </p:nvSpPr>
        <p:spPr/>
        <p:txBody>
          <a:bodyPr/>
          <a:lstStyle/>
          <a:p>
            <a:fld id="{6D22F896-40B5-4ADD-8801-0D06FADFA095}" type="slidenum">
              <a:rPr lang="en-US" dirty="0"/>
              <a:t>26</a:t>
            </a:fld>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619" y="1936199"/>
            <a:ext cx="7467600" cy="14859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50" y="3688529"/>
            <a:ext cx="4032250" cy="285038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0619" y="4057651"/>
            <a:ext cx="3530600" cy="2298700"/>
          </a:xfrm>
          <a:prstGeom prst="rect">
            <a:avLst/>
          </a:prstGeom>
        </p:spPr>
      </p:pic>
    </p:spTree>
    <p:extLst>
      <p:ext uri="{BB962C8B-B14F-4D97-AF65-F5344CB8AC3E}">
        <p14:creationId xmlns:p14="http://schemas.microsoft.com/office/powerpoint/2010/main" val="196526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6D22F896-40B5-4ADD-8801-0D06FADFA095}" type="slidenum">
              <a:rPr lang="en-US" dirty="0"/>
              <a:t>27</a:t>
            </a:fld>
            <a:endParaRPr lang="en-US" dirty="0"/>
          </a:p>
        </p:txBody>
      </p:sp>
      <p:sp>
        <p:nvSpPr>
          <p:cNvPr id="8" name="Title 1"/>
          <p:cNvSpPr txBox="1">
            <a:spLocks/>
          </p:cNvSpPr>
          <p:nvPr/>
        </p:nvSpPr>
        <p:spPr>
          <a:xfrm>
            <a:off x="23616" y="0"/>
            <a:ext cx="8004848" cy="1103753"/>
          </a:xfrm>
          <a:prstGeom prst="rect">
            <a:avLst/>
          </a:prstGeom>
          <a:solidFill>
            <a:srgbClr val="0F3F55"/>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A Day in the Life</a:t>
            </a:r>
            <a:br>
              <a:rPr lang="en-US">
                <a:solidFill>
                  <a:schemeClr val="tx1"/>
                </a:solidFill>
              </a:rPr>
            </a:br>
            <a:r>
              <a:rPr lang="en-US" sz="3100">
                <a:solidFill>
                  <a:schemeClr val="tx1"/>
                </a:solidFill>
              </a:rPr>
              <a:t>How does where I live influence what I do?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652" y="749300"/>
            <a:ext cx="2387600" cy="61087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2" y="1103753"/>
            <a:ext cx="5361590" cy="521506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9" y="5110332"/>
            <a:ext cx="4161113" cy="174766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6" y="3065904"/>
            <a:ext cx="3671261" cy="21844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8545" y="1141289"/>
            <a:ext cx="2565259" cy="43561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1838" y="5063327"/>
            <a:ext cx="2669814" cy="1747863"/>
          </a:xfrm>
          <a:prstGeom prst="rect">
            <a:avLst/>
          </a:prstGeom>
        </p:spPr>
      </p:pic>
    </p:spTree>
    <p:extLst>
      <p:ext uri="{BB962C8B-B14F-4D97-AF65-F5344CB8AC3E}">
        <p14:creationId xmlns:p14="http://schemas.microsoft.com/office/powerpoint/2010/main" val="152410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663" y="340964"/>
            <a:ext cx="8143391" cy="1349726"/>
          </a:xfrm>
          <a:solidFill>
            <a:schemeClr val="accent1"/>
          </a:solidFill>
        </p:spPr>
        <p:txBody>
          <a:bodyPr>
            <a:normAutofit fontScale="90000"/>
          </a:bodyPr>
          <a:lstStyle/>
          <a:p>
            <a:r>
              <a:rPr lang="en-US">
                <a:solidFill>
                  <a:schemeClr val="tx1"/>
                </a:solidFill>
              </a:rPr>
              <a:t>Contemporary Life: A Day in the Life</a:t>
            </a:r>
            <a:br>
              <a:rPr lang="en-US">
                <a:solidFill>
                  <a:schemeClr val="tx1"/>
                </a:solidFill>
              </a:rPr>
            </a:br>
            <a:r>
              <a:rPr lang="en-US" sz="3100">
                <a:solidFill>
                  <a:schemeClr val="tx1"/>
                </a:solidFill>
              </a:rPr>
              <a:t>How does where I live influence what I do?</a:t>
            </a:r>
          </a:p>
        </p:txBody>
      </p:sp>
      <p:sp>
        <p:nvSpPr>
          <p:cNvPr id="3" name="Content Placeholder 2"/>
          <p:cNvSpPr>
            <a:spLocks noGrp="1"/>
          </p:cNvSpPr>
          <p:nvPr>
            <p:ph idx="1"/>
          </p:nvPr>
        </p:nvSpPr>
        <p:spPr>
          <a:xfrm>
            <a:off x="504663" y="1875294"/>
            <a:ext cx="8143391" cy="4742481"/>
          </a:xfrm>
        </p:spPr>
        <p:txBody>
          <a:bodyPr>
            <a:normAutofit/>
          </a:bodyPr>
          <a:lstStyle/>
          <a:p>
            <a:pPr marL="0" indent="0">
              <a:buNone/>
            </a:pPr>
            <a:r>
              <a:rPr lang="en-US">
                <a:solidFill>
                  <a:schemeClr val="tx1"/>
                </a:solidFill>
              </a:rPr>
              <a:t>Students will consider how routines vary depending on where a person lives and how socioeconomics may impact that routine. Students will analyze how they spend their days by creating a daily activity log/weekly calendar and use that information to analyze how balanced their lifestyle is.  Working with partners they will discuss what they do and how often and will compare schedules to see who has the busiest day.  They will analyze that data and make comparisons between what is typical for Americans and will compare that data to the lives of others. They will report on what they discover about typical schedules and daily routines including the impact that technology and social media play in their lives. They will be able to make plans with others arranging specific details - day, time and place. </a:t>
            </a:r>
          </a:p>
        </p:txBody>
      </p:sp>
      <p:sp>
        <p:nvSpPr>
          <p:cNvPr id="5" name="Slide Number Placeholder 4"/>
          <p:cNvSpPr>
            <a:spLocks noGrp="1"/>
          </p:cNvSpPr>
          <p:nvPr>
            <p:ph type="sldNum" sz="quarter" idx="12"/>
          </p:nvPr>
        </p:nvSpPr>
        <p:spPr/>
        <p:txBody>
          <a:bodyPr/>
          <a:lstStyle/>
          <a:p>
            <a:fld id="{6D22F896-40B5-4ADD-8801-0D06FADFA095}" type="slidenum">
              <a:rPr lang="en-US" dirty="0"/>
              <a:t>28</a:t>
            </a:fld>
            <a:endParaRPr lang="en-US" dirty="0"/>
          </a:p>
        </p:txBody>
      </p:sp>
    </p:spTree>
    <p:extLst>
      <p:ext uri="{BB962C8B-B14F-4D97-AF65-F5344CB8AC3E}">
        <p14:creationId xmlns:p14="http://schemas.microsoft.com/office/powerpoint/2010/main" val="12798777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87158" y="433496"/>
            <a:ext cx="8681635" cy="6035040"/>
          </a:xfrm>
          <a:prstGeom prst="rect">
            <a:avLst/>
          </a:prstGeom>
        </p:spPr>
      </p:pic>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29</a:t>
            </a:fld>
            <a:endParaRPr lang="en-US"/>
          </a:p>
        </p:txBody>
      </p:sp>
    </p:spTree>
    <p:extLst>
      <p:ext uri="{BB962C8B-B14F-4D97-AF65-F5344CB8AC3E}">
        <p14:creationId xmlns:p14="http://schemas.microsoft.com/office/powerpoint/2010/main" val="1929680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solidFill>
                  <a:schemeClr val="tx1"/>
                </a:solidFill>
              </a:rPr>
              <a:t>lterrillwoodward.wikispaces.com</a:t>
            </a:r>
            <a:endParaRPr lang="en-US" b="0">
              <a:solidFill>
                <a:schemeClr val="tx1"/>
              </a:solidFill>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041" y="1825625"/>
            <a:ext cx="6375055" cy="4351338"/>
          </a:xfrm>
        </p:spPr>
      </p:pic>
      <p:sp>
        <p:nvSpPr>
          <p:cNvPr id="4" name="Footer Placeholder 3"/>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3"/>
          <a:stretch>
            <a:fillRect/>
          </a:stretch>
        </p:blipFill>
        <p:spPr>
          <a:xfrm>
            <a:off x="151375" y="492859"/>
            <a:ext cx="8858945" cy="5943600"/>
          </a:xfrm>
          <a:prstGeom prst="rect">
            <a:avLst/>
          </a:prstGeom>
        </p:spPr>
      </p:pic>
      <p:sp>
        <p:nvSpPr>
          <p:cNvPr id="5" name="Footer Placeholder 4"/>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74C2F60E-34D8-DD42-93FD-7BD7AE432328}" type="slidenum">
              <a:rPr lang="en-US"/>
              <a:pPr/>
              <a:t>30</a:t>
            </a:fld>
            <a:endParaRPr lang="en-US"/>
          </a:p>
        </p:txBody>
      </p:sp>
    </p:spTree>
    <p:extLst>
      <p:ext uri="{BB962C8B-B14F-4D97-AF65-F5344CB8AC3E}">
        <p14:creationId xmlns:p14="http://schemas.microsoft.com/office/powerpoint/2010/main" val="5140287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188" y="483404"/>
            <a:ext cx="5842861" cy="1022871"/>
          </a:xfrm>
          <a:solidFill>
            <a:schemeClr val="accent1"/>
          </a:solidFill>
        </p:spPr>
        <p:txBody>
          <a:bodyPr>
            <a:normAutofit/>
          </a:bodyPr>
          <a:lstStyle/>
          <a:p>
            <a:pPr algn="ctr"/>
            <a:r>
              <a:rPr lang="en-US">
                <a:solidFill>
                  <a:schemeClr val="tx1"/>
                </a:solidFill>
              </a:rPr>
              <a:t>What are the unit goals? </a:t>
            </a:r>
          </a:p>
        </p:txBody>
      </p:sp>
      <p:sp>
        <p:nvSpPr>
          <p:cNvPr id="4" name="Content Placeholder 3"/>
          <p:cNvSpPr>
            <a:spLocks noGrp="1"/>
          </p:cNvSpPr>
          <p:nvPr>
            <p:ph idx="1"/>
          </p:nvPr>
        </p:nvSpPr>
        <p:spPr>
          <a:xfrm>
            <a:off x="108488" y="1937288"/>
            <a:ext cx="8872780" cy="4726984"/>
          </a:xfrm>
        </p:spPr>
        <p:txBody>
          <a:bodyPr>
            <a:normAutofit fontScale="92500" lnSpcReduction="10000"/>
          </a:bodyPr>
          <a:lstStyle/>
          <a:p>
            <a:pPr marL="0" indent="0">
              <a:buNone/>
            </a:pPr>
            <a:r>
              <a:rPr lang="en-US" sz="2800">
                <a:solidFill>
                  <a:schemeClr val="tx1"/>
                </a:solidFill>
              </a:rPr>
              <a:t>Learners will be able to:</a:t>
            </a:r>
          </a:p>
          <a:p>
            <a:pPr lvl="0"/>
            <a:r>
              <a:rPr lang="en-US" sz="2800">
                <a:solidFill>
                  <a:schemeClr val="tx1"/>
                </a:solidFill>
              </a:rPr>
              <a:t>Explain how they spend their days - activities, sports, meals, social media habits, etc.</a:t>
            </a:r>
          </a:p>
          <a:p>
            <a:pPr lvl="0"/>
            <a:r>
              <a:rPr lang="en-US" sz="2800">
                <a:solidFill>
                  <a:schemeClr val="tx1"/>
                </a:solidFill>
              </a:rPr>
              <a:t>Make plans arranging specific details</a:t>
            </a:r>
          </a:p>
          <a:p>
            <a:pPr lvl="0"/>
            <a:r>
              <a:rPr lang="en-US" sz="2800">
                <a:solidFill>
                  <a:schemeClr val="tx1"/>
                </a:solidFill>
              </a:rPr>
              <a:t>Explain how their daily routine is similar to and different from other young people in the world</a:t>
            </a:r>
          </a:p>
          <a:p>
            <a:pPr lvl="0"/>
            <a:r>
              <a:rPr lang="en-US" sz="2800">
                <a:solidFill>
                  <a:schemeClr val="tx1"/>
                </a:solidFill>
              </a:rPr>
              <a:t>Explain the daily routines of American culture to someone from another country</a:t>
            </a:r>
          </a:p>
          <a:p>
            <a:pPr lvl="0"/>
            <a:r>
              <a:rPr lang="en-US" sz="2800">
                <a:solidFill>
                  <a:schemeClr val="tx1"/>
                </a:solidFill>
              </a:rPr>
              <a:t>Comment on how socioeconomics impact the daily routines of young people around the world</a:t>
            </a:r>
          </a:p>
          <a:p>
            <a:r>
              <a:rPr lang="en-US" sz="2800">
                <a:solidFill>
                  <a:schemeClr val="tx1"/>
                </a:solidFill>
              </a:rPr>
              <a:t>Identify how they take responsibility for themselves and helping others </a:t>
            </a:r>
          </a:p>
          <a:p>
            <a:pPr marL="0" indent="0">
              <a:buNone/>
            </a:pPr>
            <a:endParaRPr lang="en-US" sz="2800">
              <a:solidFill>
                <a:schemeClr val="tx1"/>
              </a:solidFill>
            </a:endParaRPr>
          </a:p>
        </p:txBody>
      </p:sp>
      <p:pic>
        <p:nvPicPr>
          <p:cNvPr id="3" name="Content Placeholder 6" descr="Screen Shot 2015-03-21 at 10.33.10 AM.png"/>
          <p:cNvPicPr>
            <a:picLocks noChangeAspect="1"/>
          </p:cNvPicPr>
          <p:nvPr/>
        </p:nvPicPr>
        <p:blipFill>
          <a:blip r:embed="rId2"/>
          <a:stretch>
            <a:fillRect/>
          </a:stretch>
        </p:blipFill>
        <p:spPr>
          <a:xfrm>
            <a:off x="6753996" y="64932"/>
            <a:ext cx="2002546" cy="1881757"/>
          </a:xfrm>
          <a:prstGeom prst="rect">
            <a:avLst/>
          </a:prstGeom>
        </p:spPr>
      </p:pic>
      <p:sp>
        <p:nvSpPr>
          <p:cNvPr id="6" name="Slide Number Placeholder 5"/>
          <p:cNvSpPr>
            <a:spLocks noGrp="1"/>
          </p:cNvSpPr>
          <p:nvPr>
            <p:ph type="sldNum" sz="quarter" idx="12"/>
          </p:nvPr>
        </p:nvSpPr>
        <p:spPr/>
        <p:txBody>
          <a:bodyPr/>
          <a:lstStyle/>
          <a:p>
            <a:fld id="{6D22F896-40B5-4ADD-8801-0D06FADFA095}" type="slidenum">
              <a:rPr lang="en-US" dirty="0"/>
              <a:t>31</a:t>
            </a:fld>
            <a:endParaRPr lang="en-US" dirty="0"/>
          </a:p>
        </p:txBody>
      </p:sp>
    </p:spTree>
    <p:extLst>
      <p:ext uri="{BB962C8B-B14F-4D97-AF65-F5344CB8AC3E}">
        <p14:creationId xmlns:p14="http://schemas.microsoft.com/office/powerpoint/2010/main" val="97805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64" y="228600"/>
            <a:ext cx="8153400" cy="990600"/>
          </a:xfrm>
        </p:spPr>
        <p:txBody>
          <a:bodyPr/>
          <a:lstStyle/>
          <a:p>
            <a:r>
              <a:rPr lang="en-US" dirty="0" smtClean="0"/>
              <a:t>Cultures</a:t>
            </a:r>
            <a:endParaRPr lang="en-US" dirty="0"/>
          </a:p>
        </p:txBody>
      </p:sp>
      <p:sp>
        <p:nvSpPr>
          <p:cNvPr id="11" name="TextBox 10"/>
          <p:cNvSpPr txBox="1"/>
          <p:nvPr/>
        </p:nvSpPr>
        <p:spPr>
          <a:xfrm>
            <a:off x="557764" y="1347566"/>
            <a:ext cx="4014236" cy="2739211"/>
          </a:xfrm>
          <a:prstGeom prst="rect">
            <a:avLst/>
          </a:prstGeom>
          <a:noFill/>
        </p:spPr>
        <p:txBody>
          <a:bodyPr wrap="square" rtlCol="0">
            <a:spAutoFit/>
          </a:bodyPr>
          <a:lstStyle/>
          <a:p>
            <a:r>
              <a:rPr lang="en-US" sz="2400" b="1" dirty="0" smtClean="0">
                <a:solidFill>
                  <a:schemeClr val="accent6"/>
                </a:solidFill>
              </a:rPr>
              <a:t>Relating Cultural </a:t>
            </a:r>
          </a:p>
          <a:p>
            <a:r>
              <a:rPr lang="en-US" sz="2400" b="1" dirty="0" smtClean="0">
                <a:solidFill>
                  <a:schemeClr val="accent6"/>
                </a:solidFill>
              </a:rPr>
              <a:t>Practices to Perspectives</a:t>
            </a:r>
          </a:p>
          <a:p>
            <a:r>
              <a:rPr lang="en-US" sz="2000" dirty="0"/>
              <a:t>Learners use the language to investigate, explain, and reflect on the relationship between the practices and perspectives of the cultures studied.</a:t>
            </a:r>
          </a:p>
          <a:p>
            <a:r>
              <a:rPr lang="en-US" sz="2400" b="1" dirty="0" smtClean="0">
                <a:solidFill>
                  <a:srgbClr val="C0504D"/>
                </a:solidFill>
              </a:rPr>
              <a:t> </a:t>
            </a:r>
          </a:p>
        </p:txBody>
      </p:sp>
      <p:sp>
        <p:nvSpPr>
          <p:cNvPr id="4" name="Slide Number Placeholder 3"/>
          <p:cNvSpPr>
            <a:spLocks noGrp="1"/>
          </p:cNvSpPr>
          <p:nvPr>
            <p:ph type="sldNum" sz="quarter" idx="12"/>
          </p:nvPr>
        </p:nvSpPr>
        <p:spPr/>
        <p:txBody>
          <a:bodyPr/>
          <a:lstStyle/>
          <a:p>
            <a:fld id="{74C2F60E-34D8-DD42-93FD-7BD7AE432328}" type="slidenum">
              <a:rPr lang="en-US"/>
              <a:pPr/>
              <a:t>32</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1786" y="508000"/>
            <a:ext cx="3369713" cy="3060700"/>
          </a:xfrm>
          <a:prstGeom prst="rect">
            <a:avLst/>
          </a:prstGeom>
        </p:spPr>
      </p:pic>
      <p:grpSp>
        <p:nvGrpSpPr>
          <p:cNvPr id="3" name="Group 2"/>
          <p:cNvGrpSpPr/>
          <p:nvPr/>
        </p:nvGrpSpPr>
        <p:grpSpPr>
          <a:xfrm>
            <a:off x="805772" y="3870582"/>
            <a:ext cx="7905392" cy="2369880"/>
            <a:chOff x="805772" y="3870582"/>
            <a:chExt cx="7905392" cy="2369880"/>
          </a:xfrm>
        </p:grpSpPr>
        <p:sp>
          <p:nvSpPr>
            <p:cNvPr id="7" name="TextBox 6"/>
            <p:cNvSpPr txBox="1"/>
            <p:nvPr/>
          </p:nvSpPr>
          <p:spPr>
            <a:xfrm>
              <a:off x="4696928" y="3870582"/>
              <a:ext cx="4014236" cy="2369880"/>
            </a:xfrm>
            <a:prstGeom prst="rect">
              <a:avLst/>
            </a:prstGeom>
            <a:noFill/>
          </p:spPr>
          <p:txBody>
            <a:bodyPr wrap="square" rtlCol="0">
              <a:spAutoFit/>
            </a:bodyPr>
            <a:lstStyle/>
            <a:p>
              <a:r>
                <a:rPr lang="en-US" sz="2400" b="1" dirty="0" smtClean="0">
                  <a:solidFill>
                    <a:schemeClr val="accent6"/>
                  </a:solidFill>
                </a:rPr>
                <a:t>Relating Cultural </a:t>
              </a:r>
            </a:p>
            <a:p>
              <a:r>
                <a:rPr lang="en-US" sz="2400" b="1" dirty="0" smtClean="0">
                  <a:solidFill>
                    <a:schemeClr val="accent6"/>
                  </a:solidFill>
                </a:rPr>
                <a:t>Products to Perspectives</a:t>
              </a:r>
            </a:p>
            <a:p>
              <a:r>
                <a:rPr lang="en-US" sz="2000" dirty="0"/>
                <a:t>Learners use the language to investigate, explain, and reflect on the relationship between the products and perspectives of the cultures studied.</a:t>
              </a:r>
              <a:endParaRPr lang="en-US" sz="240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772" y="3988722"/>
              <a:ext cx="3169328" cy="2133600"/>
            </a:xfrm>
            <a:prstGeom prst="rect">
              <a:avLst/>
            </a:prstGeom>
          </p:spPr>
        </p:pic>
      </p:grpSp>
    </p:spTree>
    <p:extLst>
      <p:ext uri="{BB962C8B-B14F-4D97-AF65-F5344CB8AC3E}">
        <p14:creationId xmlns:p14="http://schemas.microsoft.com/office/powerpoint/2010/main" val="30993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Connections</a:t>
            </a:r>
          </a:p>
        </p:txBody>
      </p:sp>
      <p:sp>
        <p:nvSpPr>
          <p:cNvPr id="5" name="TextBox 4"/>
          <p:cNvSpPr txBox="1"/>
          <p:nvPr/>
        </p:nvSpPr>
        <p:spPr>
          <a:xfrm>
            <a:off x="612648" y="1684294"/>
            <a:ext cx="3464052" cy="2308324"/>
          </a:xfrm>
          <a:prstGeom prst="rect">
            <a:avLst/>
          </a:prstGeom>
          <a:noFill/>
        </p:spPr>
        <p:txBody>
          <a:bodyPr wrap="square" rtlCol="0">
            <a:spAutoFit/>
          </a:bodyPr>
          <a:lstStyle/>
          <a:p>
            <a:r>
              <a:rPr lang="en-US" sz="2000" b="1" dirty="0">
                <a:solidFill>
                  <a:schemeClr val="accent6"/>
                </a:solidFill>
              </a:rPr>
              <a:t>Making Connections </a:t>
            </a:r>
            <a:endParaRPr lang="en-US" sz="2000">
              <a:solidFill>
                <a:schemeClr val="accent6"/>
              </a:solidFill>
            </a:endParaRPr>
          </a:p>
          <a:p>
            <a:r>
              <a:rPr lang="en-US" sz="2000" dirty="0" smtClean="0"/>
              <a:t>Learners build, reinforce, and expand their knowledge of other disciplines while using the language to think critically and creatively to solve problems.</a:t>
            </a:r>
            <a:endParaRPr lang="en-US" sz="2000" dirty="0"/>
          </a:p>
        </p:txBody>
      </p:sp>
      <p:sp>
        <p:nvSpPr>
          <p:cNvPr id="6" name="Slide Number Placeholder 5"/>
          <p:cNvSpPr>
            <a:spLocks noGrp="1"/>
          </p:cNvSpPr>
          <p:nvPr>
            <p:ph type="sldNum" sz="quarter" idx="12"/>
          </p:nvPr>
        </p:nvSpPr>
        <p:spPr/>
        <p:txBody>
          <a:bodyPr/>
          <a:lstStyle/>
          <a:p>
            <a:fld id="{74C2F60E-34D8-DD42-93FD-7BD7AE432328}" type="slidenum">
              <a:rPr lang="en-US"/>
              <a:pPr/>
              <a:t>33</a:t>
            </a:fld>
            <a:endParaRPr lang="en-US"/>
          </a:p>
        </p:txBody>
      </p:sp>
      <p:grpSp>
        <p:nvGrpSpPr>
          <p:cNvPr id="3" name="Group 2"/>
          <p:cNvGrpSpPr/>
          <p:nvPr/>
        </p:nvGrpSpPr>
        <p:grpSpPr>
          <a:xfrm>
            <a:off x="660400" y="4121164"/>
            <a:ext cx="8105648" cy="2540000"/>
            <a:chOff x="660400" y="4121164"/>
            <a:chExt cx="8105648" cy="2540000"/>
          </a:xfrm>
        </p:grpSpPr>
        <p:sp>
          <p:nvSpPr>
            <p:cNvPr id="10" name="TextBox 9"/>
            <p:cNvSpPr txBox="1"/>
            <p:nvPr/>
          </p:nvSpPr>
          <p:spPr>
            <a:xfrm>
              <a:off x="4069335" y="4551405"/>
              <a:ext cx="4696713" cy="1676400"/>
            </a:xfrm>
            <a:prstGeom prst="rect">
              <a:avLst/>
            </a:prstGeom>
            <a:noFill/>
          </p:spPr>
          <p:txBody>
            <a:bodyPr wrap="square" rtlCol="0">
              <a:spAutoFit/>
            </a:bodyPr>
            <a:lstStyle/>
            <a:p>
              <a:r>
                <a:rPr lang="en-US" sz="2000" b="1" dirty="0">
                  <a:solidFill>
                    <a:schemeClr val="accent6"/>
                  </a:solidFill>
                </a:rPr>
                <a:t>Acquiring Information and Diverse Perspectives</a:t>
              </a:r>
              <a:endParaRPr lang="en-US" sz="2000">
                <a:solidFill>
                  <a:schemeClr val="accent6"/>
                </a:solidFill>
              </a:endParaRPr>
            </a:p>
            <a:p>
              <a:r>
                <a:rPr lang="en-US" sz="2000" dirty="0" smtClean="0"/>
                <a:t>Learners acquire information and access diverse perspectives that are available through the language and its culture.</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400" y="4121164"/>
              <a:ext cx="3114639" cy="2540000"/>
            </a:xfrm>
            <a:prstGeom prst="rect">
              <a:avLst/>
            </a:prstGeom>
          </p:spPr>
        </p:pic>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2150" y="1460500"/>
            <a:ext cx="3885832" cy="2311400"/>
          </a:xfrm>
          <a:prstGeom prst="rect">
            <a:avLst/>
          </a:prstGeom>
        </p:spPr>
      </p:pic>
    </p:spTree>
    <p:extLst>
      <p:ext uri="{BB962C8B-B14F-4D97-AF65-F5344CB8AC3E}">
        <p14:creationId xmlns:p14="http://schemas.microsoft.com/office/powerpoint/2010/main" val="149297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672" y="228600"/>
            <a:ext cx="8153400" cy="990600"/>
          </a:xfrm>
        </p:spPr>
        <p:txBody>
          <a:bodyPr/>
          <a:lstStyle/>
          <a:p>
            <a:r>
              <a:rPr lang="en-US" dirty="0" smtClean="0"/>
              <a:t>Comparisons</a:t>
            </a:r>
            <a:endParaRPr lang="en-US" dirty="0"/>
          </a:p>
        </p:txBody>
      </p:sp>
      <p:sp>
        <p:nvSpPr>
          <p:cNvPr id="5" name="TextBox 4"/>
          <p:cNvSpPr txBox="1"/>
          <p:nvPr/>
        </p:nvSpPr>
        <p:spPr>
          <a:xfrm>
            <a:off x="364568" y="1824533"/>
            <a:ext cx="4691946" cy="2000548"/>
          </a:xfrm>
          <a:prstGeom prst="rect">
            <a:avLst/>
          </a:prstGeom>
          <a:noFill/>
        </p:spPr>
        <p:txBody>
          <a:bodyPr wrap="square" rtlCol="0">
            <a:spAutoFit/>
          </a:bodyPr>
          <a:lstStyle/>
          <a:p>
            <a:r>
              <a:rPr lang="en-US" sz="2000" b="1" dirty="0">
                <a:solidFill>
                  <a:schemeClr val="accent6"/>
                </a:solidFill>
              </a:rPr>
              <a:t>Language Comparisons </a:t>
            </a:r>
            <a:endParaRPr lang="en-US" sz="2000">
              <a:solidFill>
                <a:schemeClr val="accent6"/>
              </a:solidFill>
            </a:endParaRPr>
          </a:p>
          <a:p>
            <a:r>
              <a:rPr lang="en-US" sz="2000" dirty="0" smtClean="0"/>
              <a:t>Learners use the language of study to investigate, explain, and reflect on the nature of language through comparisons of the language studied and their own.</a:t>
            </a:r>
          </a:p>
          <a:p>
            <a:endParaRPr lang="en-US" sz="2000" dirty="0"/>
          </a:p>
        </p:txBody>
      </p:sp>
      <p:sp>
        <p:nvSpPr>
          <p:cNvPr id="7" name="Slide Number Placeholder 6"/>
          <p:cNvSpPr>
            <a:spLocks noGrp="1"/>
          </p:cNvSpPr>
          <p:nvPr>
            <p:ph type="sldNum" sz="quarter" idx="12"/>
          </p:nvPr>
        </p:nvSpPr>
        <p:spPr/>
        <p:txBody>
          <a:bodyPr/>
          <a:lstStyle/>
          <a:p>
            <a:fld id="{74C2F60E-34D8-DD42-93FD-7BD7AE432328}" type="slidenum">
              <a:rPr lang="en-US"/>
              <a:pPr/>
              <a:t>34</a:t>
            </a:fld>
            <a:endParaRPr lang="en-US"/>
          </a:p>
        </p:txBody>
      </p:sp>
      <p:grpSp>
        <p:nvGrpSpPr>
          <p:cNvPr id="4" name="Group 3"/>
          <p:cNvGrpSpPr/>
          <p:nvPr/>
        </p:nvGrpSpPr>
        <p:grpSpPr>
          <a:xfrm>
            <a:off x="660400" y="3844586"/>
            <a:ext cx="8009672" cy="2599177"/>
            <a:chOff x="660400" y="3844586"/>
            <a:chExt cx="8009672" cy="2599177"/>
          </a:xfrm>
        </p:grpSpPr>
        <p:sp>
          <p:nvSpPr>
            <p:cNvPr id="13" name="TextBox 12"/>
            <p:cNvSpPr txBox="1"/>
            <p:nvPr/>
          </p:nvSpPr>
          <p:spPr>
            <a:xfrm>
              <a:off x="4851669" y="4443215"/>
              <a:ext cx="3818403" cy="2000548"/>
            </a:xfrm>
            <a:prstGeom prst="rect">
              <a:avLst/>
            </a:prstGeom>
            <a:noFill/>
          </p:spPr>
          <p:txBody>
            <a:bodyPr wrap="square" rtlCol="0">
              <a:spAutoFit/>
            </a:bodyPr>
            <a:lstStyle/>
            <a:p>
              <a:r>
                <a:rPr lang="en-US" sz="2000" b="1" dirty="0">
                  <a:solidFill>
                    <a:schemeClr val="accent6"/>
                  </a:solidFill>
                </a:rPr>
                <a:t>Cultural Comparisons </a:t>
              </a:r>
              <a:endParaRPr lang="en-US" sz="2000">
                <a:solidFill>
                  <a:schemeClr val="accent6"/>
                </a:solidFill>
              </a:endParaRPr>
            </a:p>
            <a:p>
              <a:r>
                <a:rPr lang="en-US" sz="2000" dirty="0" smtClean="0"/>
                <a:t>Learners use the language of study to investigate, explain, and reflect on the concept of culture through comparisons of the cultures studied and their own.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400" y="3844586"/>
              <a:ext cx="3746500" cy="2511762"/>
            </a:xfrm>
            <a:prstGeom prst="rect">
              <a:avLst/>
            </a:prstGeom>
          </p:spPr>
        </p:pic>
      </p:gr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0507" y="861265"/>
            <a:ext cx="2917093" cy="2625384"/>
          </a:xfrm>
          <a:prstGeom prst="rect">
            <a:avLst/>
          </a:prstGeom>
        </p:spPr>
      </p:pic>
    </p:spTree>
    <p:extLst>
      <p:ext uri="{BB962C8B-B14F-4D97-AF65-F5344CB8AC3E}">
        <p14:creationId xmlns:p14="http://schemas.microsoft.com/office/powerpoint/2010/main" val="1305508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5" name="TextBox 4"/>
          <p:cNvSpPr txBox="1"/>
          <p:nvPr/>
        </p:nvSpPr>
        <p:spPr>
          <a:xfrm>
            <a:off x="609600" y="1678784"/>
            <a:ext cx="3953499" cy="1938992"/>
          </a:xfrm>
          <a:prstGeom prst="rect">
            <a:avLst/>
          </a:prstGeom>
          <a:noFill/>
        </p:spPr>
        <p:txBody>
          <a:bodyPr wrap="square" rtlCol="0">
            <a:spAutoFit/>
          </a:bodyPr>
          <a:lstStyle/>
          <a:p>
            <a:r>
              <a:rPr lang="en-US" sz="2000" b="1" dirty="0">
                <a:solidFill>
                  <a:schemeClr val="accent6"/>
                </a:solidFill>
              </a:rPr>
              <a:t>School and Global Communities </a:t>
            </a:r>
            <a:endParaRPr lang="en-US" sz="2000">
              <a:solidFill>
                <a:schemeClr val="accent6"/>
              </a:solidFill>
            </a:endParaRPr>
          </a:p>
          <a:p>
            <a:r>
              <a:rPr lang="en-US" sz="2000" dirty="0" smtClean="0"/>
              <a:t>Learners use the language both within and beyond the classroom to interact and collaborate in their community and the globalized world.</a:t>
            </a:r>
            <a:endParaRPr lang="en-US" sz="2000" dirty="0">
              <a:solidFill>
                <a:srgbClr val="00C6BB"/>
              </a:solidFill>
            </a:endParaRPr>
          </a:p>
        </p:txBody>
      </p:sp>
      <p:grpSp>
        <p:nvGrpSpPr>
          <p:cNvPr id="4" name="Group 3"/>
          <p:cNvGrpSpPr/>
          <p:nvPr/>
        </p:nvGrpSpPr>
        <p:grpSpPr>
          <a:xfrm>
            <a:off x="1928621" y="3791172"/>
            <a:ext cx="6339762" cy="2560320"/>
            <a:chOff x="1928621" y="3791172"/>
            <a:chExt cx="6339762" cy="2560320"/>
          </a:xfrm>
        </p:grpSpPr>
        <p:sp>
          <p:nvSpPr>
            <p:cNvPr id="9" name="TextBox 8"/>
            <p:cNvSpPr txBox="1"/>
            <p:nvPr/>
          </p:nvSpPr>
          <p:spPr>
            <a:xfrm>
              <a:off x="4695569" y="4275438"/>
              <a:ext cx="3572814" cy="1631216"/>
            </a:xfrm>
            <a:prstGeom prst="rect">
              <a:avLst/>
            </a:prstGeom>
            <a:noFill/>
          </p:spPr>
          <p:txBody>
            <a:bodyPr wrap="square" rtlCol="0">
              <a:spAutoFit/>
            </a:bodyPr>
            <a:lstStyle/>
            <a:p>
              <a:r>
                <a:rPr lang="en-US" sz="2000" b="1" dirty="0">
                  <a:solidFill>
                    <a:schemeClr val="accent6"/>
                  </a:solidFill>
                </a:rPr>
                <a:t>Lifelong Learning </a:t>
              </a:r>
              <a:endParaRPr lang="en-US" sz="2000">
                <a:solidFill>
                  <a:schemeClr val="accent6"/>
                </a:solidFill>
              </a:endParaRPr>
            </a:p>
            <a:p>
              <a:r>
                <a:rPr lang="en-US" sz="2000" dirty="0" smtClean="0"/>
                <a:t>Learners set goals and reflect on their progress in using languages for enjoyment, enrichment, and advancement.</a:t>
              </a:r>
              <a:endParaRPr lang="en-US" sz="2000" dirty="0"/>
            </a:p>
          </p:txBody>
        </p:sp>
        <p:pic>
          <p:nvPicPr>
            <p:cNvPr id="10" name="Picture 9" descr="Unknown.jpeg"/>
            <p:cNvPicPr>
              <a:picLocks noChangeAspect="1"/>
            </p:cNvPicPr>
            <p:nvPr/>
          </p:nvPicPr>
          <p:blipFill>
            <a:blip r:embed="rId2"/>
            <a:stretch>
              <a:fillRect/>
            </a:stretch>
          </p:blipFill>
          <p:spPr>
            <a:xfrm>
              <a:off x="1928621" y="3791172"/>
              <a:ext cx="2050295" cy="2560320"/>
            </a:xfrm>
            <a:prstGeom prst="rect">
              <a:avLst/>
            </a:prstGeom>
          </p:spPr>
        </p:pic>
      </p:grpSp>
      <p:sp>
        <p:nvSpPr>
          <p:cNvPr id="7" name="Slide Number Placeholder 6"/>
          <p:cNvSpPr>
            <a:spLocks noGrp="1"/>
          </p:cNvSpPr>
          <p:nvPr>
            <p:ph type="sldNum" sz="quarter" idx="12"/>
          </p:nvPr>
        </p:nvSpPr>
        <p:spPr/>
        <p:txBody>
          <a:bodyPr/>
          <a:lstStyle/>
          <a:p>
            <a:fld id="{74C2F60E-34D8-DD42-93FD-7BD7AE432328}" type="slidenum">
              <a:rPr lang="en-US"/>
              <a:pPr/>
              <a:t>35</a:t>
            </a:fld>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555" y="758916"/>
            <a:ext cx="3066828" cy="3066828"/>
          </a:xfrm>
          <a:prstGeom prst="rect">
            <a:avLst/>
          </a:prstGeom>
        </p:spPr>
      </p:pic>
    </p:spTree>
    <p:extLst>
      <p:ext uri="{BB962C8B-B14F-4D97-AF65-F5344CB8AC3E}">
        <p14:creationId xmlns:p14="http://schemas.microsoft.com/office/powerpoint/2010/main" val="83441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a:xfrm>
            <a:off x="721415" y="338622"/>
            <a:ext cx="7759976" cy="801065"/>
          </a:xfrm>
          <a:noFill/>
        </p:spPr>
        <p:txBody>
          <a:bodyPr>
            <a:normAutofit/>
          </a:bodyPr>
          <a:lstStyle/>
          <a:p>
            <a:pPr algn="ctr" eaLnBrk="1" hangingPunct="1"/>
            <a:r>
              <a:rPr lang="en-US" sz="4000">
                <a:solidFill>
                  <a:schemeClr val="tx1"/>
                </a:solidFill>
                <a:ea typeface="ＭＳ Ｐゴシック" pitchFamily="-109" charset="-128"/>
                <a:cs typeface="ＭＳ Ｐゴシック" pitchFamily="-109" charset="-128"/>
              </a:rPr>
              <a:t>Stage 2: Backward Design</a:t>
            </a:r>
          </a:p>
        </p:txBody>
      </p:sp>
      <p:graphicFrame>
        <p:nvGraphicFramePr>
          <p:cNvPr id="6" name="Content Placeholder 5"/>
          <p:cNvGraphicFramePr>
            <a:graphicFrameLocks noGrp="1"/>
          </p:cNvGraphicFramePr>
          <p:nvPr>
            <p:ph idx="4294967295"/>
            <p:extLst/>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36</a:t>
            </a:fld>
            <a:endParaRPr lang="en-US" dirty="0"/>
          </a:p>
        </p:txBody>
      </p:sp>
    </p:spTree>
    <p:extLst>
      <p:ext uri="{BB962C8B-B14F-4D97-AF65-F5344CB8AC3E}">
        <p14:creationId xmlns:p14="http://schemas.microsoft.com/office/powerpoint/2010/main" val="5356185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dirty="0"/>
              <a:t>37</a:t>
            </a:fld>
            <a:endParaRPr lang="en-US" dirty="0"/>
          </a:p>
        </p:txBody>
      </p:sp>
    </p:spTree>
    <p:extLst>
      <p:ext uri="{BB962C8B-B14F-4D97-AF65-F5344CB8AC3E}">
        <p14:creationId xmlns:p14="http://schemas.microsoft.com/office/powerpoint/2010/main" val="17656044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107213"/>
          </a:xfrm>
          <a:solidFill>
            <a:schemeClr val="accent1"/>
          </a:solidFill>
        </p:spPr>
        <p:txBody>
          <a:bodyPr/>
          <a:lstStyle/>
          <a:p>
            <a:pPr algn="ctr"/>
            <a:r>
              <a:rPr lang="en-US">
                <a:solidFill>
                  <a:schemeClr val="tx1"/>
                </a:solidFill>
              </a:rPr>
              <a:t>Performance Based Assessment</a:t>
            </a:r>
          </a:p>
        </p:txBody>
      </p:sp>
      <p:sp>
        <p:nvSpPr>
          <p:cNvPr id="4" name="Content Placeholder 3"/>
          <p:cNvSpPr>
            <a:spLocks noGrp="1"/>
          </p:cNvSpPr>
          <p:nvPr>
            <p:ph sz="quarter" idx="1"/>
          </p:nvPr>
        </p:nvSpPr>
        <p:spPr>
          <a:xfrm>
            <a:off x="428326" y="1825625"/>
            <a:ext cx="8087024" cy="4530726"/>
          </a:xfrm>
        </p:spPr>
        <p:txBody>
          <a:bodyPr>
            <a:normAutofit/>
          </a:bodyPr>
          <a:lstStyle/>
          <a:p>
            <a:pPr marL="182880" indent="-182880">
              <a:lnSpc>
                <a:spcPct val="100000"/>
              </a:lnSpc>
              <a:spcBef>
                <a:spcPts val="600"/>
              </a:spcBef>
              <a:spcAft>
                <a:spcPts val="600"/>
              </a:spcAft>
            </a:pPr>
            <a:r>
              <a:rPr lang="en-US" sz="2800">
                <a:solidFill>
                  <a:schemeClr val="tx1"/>
                </a:solidFill>
              </a:rPr>
              <a:t>Do the tasks address the major goals of the unit?</a:t>
            </a:r>
          </a:p>
          <a:p>
            <a:pPr marL="182880" indent="-182880">
              <a:lnSpc>
                <a:spcPct val="100000"/>
              </a:lnSpc>
              <a:spcBef>
                <a:spcPts val="600"/>
              </a:spcBef>
              <a:spcAft>
                <a:spcPts val="600"/>
              </a:spcAft>
            </a:pPr>
            <a:r>
              <a:rPr lang="en-US" sz="2800">
                <a:solidFill>
                  <a:schemeClr val="tx1"/>
                </a:solidFill>
              </a:rPr>
              <a:t>Do the tasks match the targeted performance level? </a:t>
            </a:r>
          </a:p>
          <a:p>
            <a:pPr marL="182880" indent="-182880">
              <a:lnSpc>
                <a:spcPct val="100000"/>
              </a:lnSpc>
              <a:spcBef>
                <a:spcPts val="600"/>
              </a:spcBef>
              <a:spcAft>
                <a:spcPts val="600"/>
              </a:spcAft>
            </a:pPr>
            <a:r>
              <a:rPr lang="en-US" sz="2800">
                <a:solidFill>
                  <a:schemeClr val="tx1"/>
                </a:solidFill>
              </a:rPr>
              <a:t>Do they address the essential question?</a:t>
            </a:r>
          </a:p>
          <a:p>
            <a:pPr marL="182880" indent="-182880">
              <a:lnSpc>
                <a:spcPct val="100000"/>
              </a:lnSpc>
              <a:spcBef>
                <a:spcPts val="600"/>
              </a:spcBef>
              <a:spcAft>
                <a:spcPts val="600"/>
              </a:spcAft>
            </a:pPr>
            <a:r>
              <a:rPr lang="en-US" sz="2800">
                <a:solidFill>
                  <a:schemeClr val="tx1"/>
                </a:solidFill>
              </a:rPr>
              <a:t>Are they real-world tasks that allow for transfer? </a:t>
            </a:r>
          </a:p>
          <a:p>
            <a:pPr marL="182880" indent="-182880">
              <a:lnSpc>
                <a:spcPct val="100000"/>
              </a:lnSpc>
              <a:spcBef>
                <a:spcPts val="600"/>
              </a:spcBef>
              <a:spcAft>
                <a:spcPts val="600"/>
              </a:spcAft>
            </a:pPr>
            <a:r>
              <a:rPr lang="en-US" sz="2800">
                <a:solidFill>
                  <a:schemeClr val="tx1"/>
                </a:solidFill>
              </a:rPr>
              <a:t>Do they address 21</a:t>
            </a:r>
            <a:r>
              <a:rPr lang="en-US" sz="2800" baseline="30000">
                <a:solidFill>
                  <a:schemeClr val="tx1"/>
                </a:solidFill>
              </a:rPr>
              <a:t>st</a:t>
            </a:r>
            <a:r>
              <a:rPr lang="en-US" sz="2800">
                <a:solidFill>
                  <a:schemeClr val="tx1"/>
                </a:solidFill>
              </a:rPr>
              <a:t> Century Literacies — communication, collaboration, creativity and innovation and critical thinking and problem solving?</a:t>
            </a:r>
          </a:p>
        </p:txBody>
      </p:sp>
      <p:sp>
        <p:nvSpPr>
          <p:cNvPr id="5" name="Slide Number Placeholder 4"/>
          <p:cNvSpPr>
            <a:spLocks noGrp="1"/>
          </p:cNvSpPr>
          <p:nvPr>
            <p:ph type="sldNum" sz="quarter" idx="12"/>
          </p:nvPr>
        </p:nvSpPr>
        <p:spPr/>
        <p:txBody>
          <a:bodyPr/>
          <a:lstStyle/>
          <a:p>
            <a:fld id="{6D22F896-40B5-4ADD-8801-0D06FADFA095}" type="slidenum">
              <a:rPr lang="en-US" dirty="0"/>
              <a:t>38</a:t>
            </a:fld>
            <a:endParaRPr lang="en-US" dirty="0"/>
          </a:p>
        </p:txBody>
      </p:sp>
    </p:spTree>
    <p:extLst>
      <p:ext uri="{BB962C8B-B14F-4D97-AF65-F5344CB8AC3E}">
        <p14:creationId xmlns:p14="http://schemas.microsoft.com/office/powerpoint/2010/main" val="188875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normAutofit/>
          </a:bodyPr>
          <a:lstStyle/>
          <a:p>
            <a:fld id="{74C2F60E-34D8-DD42-93FD-7BD7AE432328}" type="slidenum">
              <a:rPr lang="en-US"/>
              <a:pPr/>
              <a:t>39</a:t>
            </a:fld>
            <a:endParaRPr lang="en-US"/>
          </a:p>
        </p:txBody>
      </p:sp>
      <p:sp>
        <p:nvSpPr>
          <p:cNvPr id="8" name="Title 1"/>
          <p:cNvSpPr txBox="1">
            <a:spLocks/>
          </p:cNvSpPr>
          <p:nvPr/>
        </p:nvSpPr>
        <p:spPr>
          <a:xfrm>
            <a:off x="510503" y="63500"/>
            <a:ext cx="8004848" cy="1103753"/>
          </a:xfrm>
          <a:prstGeom prst="rect">
            <a:avLst/>
          </a:prstGeom>
          <a:solidFill>
            <a:schemeClr val="accent1"/>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A Day in the Life</a:t>
            </a:r>
            <a:br>
              <a:rPr lang="en-US">
                <a:solidFill>
                  <a:schemeClr val="tx1"/>
                </a:solidFill>
              </a:rPr>
            </a:br>
            <a:r>
              <a:rPr lang="en-US" sz="3100">
                <a:solidFill>
                  <a:schemeClr val="tx1"/>
                </a:solidFill>
              </a:rPr>
              <a:t>How does where I live influence what I do?</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1866"/>
            <a:ext cx="9144000" cy="5617723"/>
          </a:xfrm>
          <a:prstGeom prst="rect">
            <a:avLst/>
          </a:prstGeom>
        </p:spPr>
      </p:pic>
    </p:spTree>
    <p:extLst>
      <p:ext uri="{BB962C8B-B14F-4D97-AF65-F5344CB8AC3E}">
        <p14:creationId xmlns:p14="http://schemas.microsoft.com/office/powerpoint/2010/main" val="283176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Curriculum as Mirror and Window</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4</a:t>
            </a:fld>
            <a:endParaRPr lang="en-US" dirty="0"/>
          </a:p>
        </p:txBody>
      </p:sp>
      <p:pic>
        <p:nvPicPr>
          <p:cNvPr id="6" name="Picture 5" descr="images-2.jpeg"/>
          <p:cNvPicPr>
            <a:picLocks noChangeAspect="1"/>
          </p:cNvPicPr>
          <p:nvPr/>
        </p:nvPicPr>
        <p:blipFill>
          <a:blip r:embed="rId2"/>
          <a:stretch>
            <a:fillRect/>
          </a:stretch>
        </p:blipFill>
        <p:spPr>
          <a:xfrm>
            <a:off x="810620" y="2501056"/>
            <a:ext cx="3289300" cy="2463800"/>
          </a:xfrm>
          <a:prstGeom prst="rect">
            <a:avLst/>
          </a:prstGeom>
        </p:spPr>
      </p:pic>
      <p:pic>
        <p:nvPicPr>
          <p:cNvPr id="7" name="Picture 6" descr="By the Window she Waits.jpg"/>
          <p:cNvPicPr>
            <a:picLocks noChangeAspect="1"/>
          </p:cNvPicPr>
          <p:nvPr/>
        </p:nvPicPr>
        <p:blipFill>
          <a:blip r:embed="rId3"/>
          <a:stretch>
            <a:fillRect/>
          </a:stretch>
        </p:blipFill>
        <p:spPr>
          <a:xfrm>
            <a:off x="5053219" y="1650090"/>
            <a:ext cx="2882559" cy="4059936"/>
          </a:xfrm>
          <a:prstGeom prst="rect">
            <a:avLst/>
          </a:prstGeom>
        </p:spPr>
      </p:pic>
    </p:spTree>
    <p:extLst>
      <p:ext uri="{BB962C8B-B14F-4D97-AF65-F5344CB8AC3E}">
        <p14:creationId xmlns:p14="http://schemas.microsoft.com/office/powerpoint/2010/main" val="131324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Box 2"/>
          <p:cNvSpPr txBox="1">
            <a:spLocks noChangeArrowheads="1"/>
          </p:cNvSpPr>
          <p:nvPr/>
        </p:nvSpPr>
        <p:spPr bwMode="auto">
          <a:xfrm>
            <a:off x="4974957" y="5904009"/>
            <a:ext cx="3911713" cy="577081"/>
          </a:xfrm>
          <a:prstGeom prst="rect">
            <a:avLst/>
          </a:prstGeom>
          <a:noFill/>
          <a:ln w="9525">
            <a:noFill/>
            <a:miter lim="800000"/>
            <a:headEnd/>
            <a:tailEnd/>
          </a:ln>
        </p:spPr>
        <p:txBody>
          <a:bodyPr wrap="none">
            <a:prstTxWarp prst="textNoShape">
              <a:avLst/>
            </a:prstTxWarp>
            <a:spAutoFit/>
          </a:bodyPr>
          <a:lstStyle/>
          <a:p>
            <a:pPr algn="r"/>
            <a:endParaRPr lang="en-US" sz="1050">
              <a:latin typeface="Cambria" pitchFamily="-84" charset="0"/>
              <a:ea typeface="Cambria" pitchFamily="-84" charset="0"/>
              <a:cs typeface="Cambria" pitchFamily="-84" charset="0"/>
            </a:endParaRPr>
          </a:p>
          <a:p>
            <a:pPr algn="r"/>
            <a:r>
              <a:rPr lang="en-US" sz="1050">
                <a:latin typeface="Cambria" pitchFamily="-84" charset="0"/>
                <a:ea typeface="Cambria" pitchFamily="-84" charset="0"/>
                <a:cs typeface="Cambria" pitchFamily="-84" charset="0"/>
                <a:hlinkClick r:id="rId2"/>
              </a:rPr>
              <a:t>http://www.flickr.com/photos/dilaudid/4954719152/sizes/m/</a:t>
            </a:r>
            <a:endParaRPr lang="en-US" sz="1050">
              <a:latin typeface="Cambria" pitchFamily="-84" charset="0"/>
              <a:ea typeface="Cambria" pitchFamily="-84" charset="0"/>
              <a:cs typeface="Cambria" pitchFamily="-84" charset="0"/>
            </a:endParaRPr>
          </a:p>
          <a:p>
            <a:pPr algn="r"/>
            <a:r>
              <a:rPr lang="en-US" sz="1050">
                <a:latin typeface="Cambria" pitchFamily="-84" charset="0"/>
                <a:ea typeface="Cambria" pitchFamily="-84" charset="0"/>
                <a:cs typeface="Cambria" pitchFamily="-84" charset="0"/>
              </a:rPr>
              <a:t>Markus Koljonen – website: http://blackswan.carbonmade.com </a:t>
            </a:r>
          </a:p>
        </p:txBody>
      </p:sp>
      <p:pic>
        <p:nvPicPr>
          <p:cNvPr id="171011" name="Picture 3" descr="4954719152_e06d1ffdb2.jpg"/>
          <p:cNvPicPr>
            <a:picLocks noChangeAspect="1"/>
          </p:cNvPicPr>
          <p:nvPr/>
        </p:nvPicPr>
        <p:blipFill>
          <a:blip r:embed="rId3"/>
          <a:srcRect/>
          <a:stretch>
            <a:fillRect/>
          </a:stretch>
        </p:blipFill>
        <p:spPr bwMode="auto">
          <a:xfrm>
            <a:off x="1003173" y="2210729"/>
            <a:ext cx="3044952" cy="3044952"/>
          </a:xfrm>
          <a:prstGeom prst="rect">
            <a:avLst/>
          </a:prstGeom>
          <a:noFill/>
          <a:ln w="9525">
            <a:noFill/>
            <a:miter lim="800000"/>
            <a:headEnd/>
            <a:tailEnd/>
          </a:ln>
        </p:spPr>
      </p:pic>
      <p:sp>
        <p:nvSpPr>
          <p:cNvPr id="171012" name="TextBox 4"/>
          <p:cNvSpPr txBox="1">
            <a:spLocks noChangeArrowheads="1"/>
          </p:cNvSpPr>
          <p:nvPr/>
        </p:nvSpPr>
        <p:spPr bwMode="auto">
          <a:xfrm>
            <a:off x="4851273" y="2210729"/>
            <a:ext cx="3798051" cy="3046988"/>
          </a:xfrm>
          <a:prstGeom prst="rect">
            <a:avLst/>
          </a:prstGeom>
          <a:noFill/>
          <a:ln w="9525">
            <a:noFill/>
            <a:miter lim="800000"/>
            <a:headEnd/>
            <a:tailEnd/>
          </a:ln>
        </p:spPr>
        <p:txBody>
          <a:bodyPr wrap="square">
            <a:prstTxWarp prst="textNoShape">
              <a:avLst/>
            </a:prstTxWarp>
            <a:spAutoFit/>
          </a:bodyPr>
          <a:lstStyle/>
          <a:p>
            <a:pPr algn="ctr"/>
            <a:r>
              <a:rPr lang="en-US" sz="3200">
                <a:latin typeface="+mj-lt"/>
                <a:ea typeface="Cambria" pitchFamily="-84" charset="0"/>
                <a:cs typeface="Cambria" pitchFamily="-84" charset="0"/>
              </a:rPr>
              <a:t>What percentage of your grade is allocated </a:t>
            </a:r>
          </a:p>
          <a:p>
            <a:pPr algn="ctr"/>
            <a:r>
              <a:rPr lang="en-US" sz="3200">
                <a:latin typeface="+mj-lt"/>
                <a:ea typeface="Cambria" pitchFamily="-84" charset="0"/>
                <a:cs typeface="Cambria" pitchFamily="-84" charset="0"/>
              </a:rPr>
              <a:t>to interpersonal (unrehearsed) communication?  </a:t>
            </a:r>
          </a:p>
        </p:txBody>
      </p:sp>
      <p:sp>
        <p:nvSpPr>
          <p:cNvPr id="6" name="Title 5"/>
          <p:cNvSpPr>
            <a:spLocks noGrp="1"/>
          </p:cNvSpPr>
          <p:nvPr>
            <p:ph type="title"/>
          </p:nvPr>
        </p:nvSpPr>
        <p:spPr>
          <a:solidFill>
            <a:schemeClr val="accent1"/>
          </a:solidFill>
        </p:spPr>
        <p:txBody>
          <a:bodyPr>
            <a:noAutofit/>
          </a:bodyPr>
          <a:lstStyle/>
          <a:p>
            <a:pPr algn="ctr"/>
            <a:r>
              <a:rPr lang="en-US" sz="3000">
                <a:solidFill>
                  <a:schemeClr val="tx1"/>
                </a:solidFill>
              </a:rPr>
              <a:t>What do your grades say about the priority of your language classroom?</a:t>
            </a:r>
          </a:p>
        </p:txBody>
      </p:sp>
      <p:sp>
        <p:nvSpPr>
          <p:cNvPr id="8" name="Footer Placeholder 7"/>
          <p:cNvSpPr>
            <a:spLocks noGrp="1"/>
          </p:cNvSpPr>
          <p:nvPr>
            <p:ph type="ftr" sz="quarter" idx="11"/>
          </p:nvPr>
        </p:nvSpPr>
        <p:spPr>
          <a:xfrm>
            <a:off x="143344" y="6207246"/>
            <a:ext cx="3086100" cy="273844"/>
          </a:xfrm>
        </p:spPr>
        <p:txBody>
          <a:bodyPr/>
          <a:lstStyle/>
          <a:p>
            <a:pPr algn="l"/>
            <a:r>
              <a:rPr lang="en-US"/>
              <a:t>Laura Terrill</a:t>
            </a:r>
          </a:p>
        </p:txBody>
      </p:sp>
    </p:spTree>
    <p:extLst>
      <p:ext uri="{BB962C8B-B14F-4D97-AF65-F5344CB8AC3E}">
        <p14:creationId xmlns:p14="http://schemas.microsoft.com/office/powerpoint/2010/main" val="169140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50508"/>
            <a:ext cx="7886700" cy="1325563"/>
          </a:xfrm>
        </p:spPr>
        <p:txBody>
          <a:bodyPr/>
          <a:lstStyle/>
          <a:p>
            <a:r>
              <a:rPr lang="en-US"/>
              <a:t>Possible Gradebook Categories</a:t>
            </a:r>
          </a:p>
        </p:txBody>
      </p:sp>
      <p:sp>
        <p:nvSpPr>
          <p:cNvPr id="4" name="Footer Placeholder 3"/>
          <p:cNvSpPr>
            <a:spLocks noGrp="1"/>
          </p:cNvSpPr>
          <p:nvPr>
            <p:ph type="ftr" sz="quarter" idx="11"/>
          </p:nvPr>
        </p:nvSpPr>
        <p:spPr/>
        <p:txBody>
          <a:bodyPr/>
          <a:lstStyle/>
          <a:p>
            <a:r>
              <a:rPr lang="en-US" dirty="0"/>
              <a:t>Laura Terrill</a:t>
            </a:r>
          </a:p>
        </p:txBody>
      </p:sp>
      <p:graphicFrame>
        <p:nvGraphicFramePr>
          <p:cNvPr id="5" name="Content Placeholder 4"/>
          <p:cNvGraphicFramePr>
            <a:graphicFrameLocks noGrp="1"/>
          </p:cNvGraphicFramePr>
          <p:nvPr>
            <p:ph idx="4294967295"/>
            <p:extLst/>
          </p:nvPr>
        </p:nvGraphicFramePr>
        <p:xfrm>
          <a:off x="201879" y="1009650"/>
          <a:ext cx="8692739" cy="5598519"/>
        </p:xfrm>
        <a:graphic>
          <a:graphicData uri="http://schemas.openxmlformats.org/drawingml/2006/table">
            <a:tbl>
              <a:tblPr firstRow="1" bandRow="1">
                <a:tableStyleId>{5C22544A-7EE6-4342-B048-85BDC9FD1C3A}</a:tableStyleId>
              </a:tblPr>
              <a:tblGrid>
                <a:gridCol w="736270"/>
                <a:gridCol w="1615044"/>
                <a:gridCol w="6341425"/>
              </a:tblGrid>
              <a:tr h="391885">
                <a:tc>
                  <a:txBody>
                    <a:bodyPr/>
                    <a:lstStyle/>
                    <a:p>
                      <a:pPr marL="0" marR="0" algn="ctr">
                        <a:spcBef>
                          <a:spcPts val="0"/>
                        </a:spcBef>
                        <a:spcAft>
                          <a:spcPts val="0"/>
                        </a:spcAft>
                      </a:pPr>
                      <a:r>
                        <a:rPr lang="en-US" sz="1800" b="1">
                          <a:effectLst/>
                          <a:latin typeface="Cambria" charset="0"/>
                          <a:ea typeface="Cambria" charset="0"/>
                          <a:cs typeface="Times New Roman" charset="0"/>
                        </a:rPr>
                        <a:t>%</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Category</a:t>
                      </a:r>
                      <a:endParaRPr lang="en-US" sz="1800">
                        <a:effectLst/>
                        <a:latin typeface="Cambria" charset="0"/>
                        <a:ea typeface="Cambria" charset="0"/>
                        <a:cs typeface="Times New Roman" charset="0"/>
                      </a:endParaRPr>
                    </a:p>
                  </a:txBody>
                  <a:tcPr marL="68580" marR="68580" marT="0" marB="0" anchor="ctr"/>
                </a:tc>
                <a:tc>
                  <a:txBody>
                    <a:bodyPr/>
                    <a:lstStyle/>
                    <a:p>
                      <a:pPr marL="0" marR="0" algn="ctr">
                        <a:spcBef>
                          <a:spcPts val="0"/>
                        </a:spcBef>
                        <a:spcAft>
                          <a:spcPts val="0"/>
                        </a:spcAft>
                      </a:pPr>
                      <a:r>
                        <a:rPr lang="en-US" sz="1800" b="1">
                          <a:effectLst/>
                          <a:latin typeface="Cambria" charset="0"/>
                          <a:ea typeface="Cambria" charset="0"/>
                          <a:cs typeface="Times New Roman" charset="0"/>
                        </a:rPr>
                        <a:t>What it measures.</a:t>
                      </a:r>
                      <a:endParaRPr lang="en-US" sz="1800">
                        <a:effectLst/>
                        <a:latin typeface="Cambria" charset="0"/>
                        <a:ea typeface="Cambria" charset="0"/>
                        <a:cs typeface="Times New Roman" charset="0"/>
                      </a:endParaRPr>
                    </a:p>
                  </a:txBody>
                  <a:tcPr marL="68580" marR="68580" marT="0" marB="0" anchor="ctr"/>
                </a:tc>
              </a:tr>
              <a:tr h="1192774">
                <a:tc>
                  <a:txBody>
                    <a:bodyPr/>
                    <a:lstStyle/>
                    <a:p>
                      <a:pPr marL="0" marR="0" algn="ctr">
                        <a:spcBef>
                          <a:spcPts val="0"/>
                        </a:spcBef>
                        <a:spcAft>
                          <a:spcPts val="0"/>
                        </a:spcAft>
                      </a:pPr>
                      <a:r>
                        <a:rPr lang="en-US" sz="1800">
                          <a:effectLst/>
                          <a:latin typeface="Cambria" charset="0"/>
                          <a:ea typeface="Cambria" charset="0"/>
                          <a:cs typeface="Times New Roman" charset="0"/>
                        </a:rPr>
                        <a:t>10%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Learning Practice</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Grades in this category reflect the preparation work that you will do to be ready to use the language in real world ways.  Homework, participation, in-class work, discrete point vocabulary and grammar quizzes count in this category.</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Interpersonal</a:t>
                      </a:r>
                    </a:p>
                    <a:p>
                      <a:pPr marL="0" marR="0">
                        <a:spcBef>
                          <a:spcPts val="0"/>
                        </a:spcBef>
                        <a:spcAft>
                          <a:spcPts val="0"/>
                        </a:spcAft>
                      </a:pPr>
                      <a:r>
                        <a:rPr lang="en-US" sz="1800" i="1">
                          <a:effectLst/>
                          <a:latin typeface="Cambria" charset="0"/>
                          <a:ea typeface="Cambria" charset="0"/>
                          <a:cs typeface="Times New Roman" charset="0"/>
                        </a:rPr>
                        <a:t>(Speaking)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interpersonal mode of communication measures how well you speak the language and is the mode that prepares you to speak the language. You speak or write to exchange information in natural ways and you do not have a chance to script or memorize conversations or dialogues.  </a:t>
                      </a:r>
                    </a:p>
                  </a:txBody>
                  <a:tcPr marL="68580" marR="68580" marT="0" marB="0"/>
                </a:tc>
              </a:tr>
              <a:tr h="1140032">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Interpretive</a:t>
                      </a:r>
                    </a:p>
                    <a:p>
                      <a:pPr marL="0" marR="0">
                        <a:spcBef>
                          <a:spcPts val="0"/>
                        </a:spcBef>
                        <a:spcAft>
                          <a:spcPts val="0"/>
                        </a:spcAft>
                      </a:pPr>
                      <a:r>
                        <a:rPr lang="en-US" sz="1800" i="1">
                          <a:effectLst/>
                          <a:latin typeface="Cambria" charset="0"/>
                          <a:ea typeface="Cambria" charset="0"/>
                          <a:cs typeface="Times New Roman" charset="0"/>
                        </a:rPr>
                        <a:t>(Reading and Listening)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interpretive mode of communication measures how well you understand spoken or written authentic texts. There is no opportunity to interact with others so you must be able to understand the spoken or written text on your own. </a:t>
                      </a:r>
                    </a:p>
                  </a:txBody>
                  <a:tcPr marL="68580" marR="68580" marT="0" marB="0"/>
                </a:tc>
              </a:tr>
              <a:tr h="1436914">
                <a:tc>
                  <a:txBody>
                    <a:bodyPr/>
                    <a:lstStyle/>
                    <a:p>
                      <a:pPr marL="0" marR="0" algn="ctr">
                        <a:spcBef>
                          <a:spcPts val="0"/>
                        </a:spcBef>
                        <a:spcAft>
                          <a:spcPts val="0"/>
                        </a:spcAft>
                      </a:pPr>
                      <a:r>
                        <a:rPr lang="en-US" sz="1800">
                          <a:effectLst/>
                          <a:latin typeface="Cambria" charset="0"/>
                          <a:ea typeface="Cambria" charset="0"/>
                          <a:cs typeface="Times New Roman" charset="0"/>
                        </a:rPr>
                        <a:t>30%</a:t>
                      </a: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Presentational</a:t>
                      </a:r>
                    </a:p>
                    <a:p>
                      <a:pPr marL="0" marR="0">
                        <a:spcBef>
                          <a:spcPts val="0"/>
                        </a:spcBef>
                        <a:spcAft>
                          <a:spcPts val="0"/>
                        </a:spcAft>
                      </a:pPr>
                      <a:r>
                        <a:rPr lang="en-US" sz="1800" i="1">
                          <a:effectLst/>
                          <a:latin typeface="Cambria" charset="0"/>
                          <a:ea typeface="Cambria" charset="0"/>
                          <a:cs typeface="Times New Roman" charset="0"/>
                        </a:rPr>
                        <a:t>(Speaking or Writing)</a:t>
                      </a:r>
                      <a:endParaRPr lang="en-US" sz="1800">
                        <a:effectLst/>
                        <a:latin typeface="Cambria" charset="0"/>
                        <a:ea typeface="Cambria" charset="0"/>
                        <a:cs typeface="Times New Roman" charset="0"/>
                      </a:endParaRPr>
                    </a:p>
                  </a:txBody>
                  <a:tcPr marL="68580" marR="68580" marT="0" marB="0" anchor="ctr"/>
                </a:tc>
                <a:tc>
                  <a:txBody>
                    <a:bodyPr/>
                    <a:lstStyle/>
                    <a:p>
                      <a:pPr marL="0" marR="0">
                        <a:spcBef>
                          <a:spcPts val="0"/>
                        </a:spcBef>
                        <a:spcAft>
                          <a:spcPts val="0"/>
                        </a:spcAft>
                      </a:pPr>
                      <a:r>
                        <a:rPr lang="en-US" sz="1800">
                          <a:effectLst/>
                          <a:latin typeface="Cambria" charset="0"/>
                          <a:ea typeface="Cambria" charset="0"/>
                          <a:cs typeface="Times New Roman" charset="0"/>
                        </a:rPr>
                        <a:t>The presentational mode of communication allows you to think about what you will say or write. When writing, you may have time to draft and revise before producing a final product. When speaking, you may be able to rehearse and/or to record multiple times until you are satisfied with the final product. </a:t>
                      </a:r>
                    </a:p>
                  </a:txBody>
                  <a:tcPr marL="68580" marR="68580" marT="0" marB="0"/>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41</a:t>
            </a:fld>
            <a:endParaRPr lang="en-US"/>
          </a:p>
        </p:txBody>
      </p:sp>
    </p:spTree>
    <p:extLst>
      <p:ext uri="{BB962C8B-B14F-4D97-AF65-F5344CB8AC3E}">
        <p14:creationId xmlns:p14="http://schemas.microsoft.com/office/powerpoint/2010/main" val="15721410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7" name="Picture 6" descr="Unknown-1.jpeg"/>
          <p:cNvPicPr>
            <a:picLocks noChangeAspect="1"/>
          </p:cNvPicPr>
          <p:nvPr/>
        </p:nvPicPr>
        <p:blipFill>
          <a:blip r:embed="rId2"/>
          <a:stretch>
            <a:fillRect/>
          </a:stretch>
        </p:blipFill>
        <p:spPr>
          <a:xfrm>
            <a:off x="935370" y="1609716"/>
            <a:ext cx="7333488" cy="3666744"/>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42</a:t>
            </a:fld>
            <a:endParaRPr lang="en-US"/>
          </a:p>
        </p:txBody>
      </p:sp>
    </p:spTree>
    <p:extLst>
      <p:ext uri="{BB962C8B-B14F-4D97-AF65-F5344CB8AC3E}">
        <p14:creationId xmlns:p14="http://schemas.microsoft.com/office/powerpoint/2010/main" val="11425123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779405" cy="992248"/>
          </a:xfrm>
          <a:solidFill>
            <a:schemeClr val="accent1"/>
          </a:solidFill>
        </p:spPr>
        <p:txBody>
          <a:bodyPr/>
          <a:lstStyle/>
          <a:p>
            <a:pPr algn="ctr"/>
            <a:r>
              <a:rPr lang="en-US" dirty="0" smtClean="0">
                <a:solidFill>
                  <a:schemeClr val="tx1"/>
                </a:solidFill>
              </a:rPr>
              <a:t>Toolbox</a:t>
            </a:r>
            <a:endParaRPr lang="en-US" dirty="0">
              <a:solidFill>
                <a:schemeClr val="tx1"/>
              </a:solidFill>
            </a:endParaRPr>
          </a:p>
        </p:txBody>
      </p:sp>
      <p:sp>
        <p:nvSpPr>
          <p:cNvPr id="3" name="Content Placeholder 2"/>
          <p:cNvSpPr>
            <a:spLocks noGrp="1"/>
          </p:cNvSpPr>
          <p:nvPr>
            <p:ph idx="4294967295"/>
          </p:nvPr>
        </p:nvSpPr>
        <p:spPr>
          <a:xfrm>
            <a:off x="492780" y="2038381"/>
            <a:ext cx="7915275" cy="3636963"/>
          </a:xfrm>
        </p:spPr>
        <p:txBody>
          <a:bodyPr>
            <a:normAutofit/>
          </a:bodyPr>
          <a:lstStyle/>
          <a:p>
            <a:pPr marL="0" indent="274320"/>
            <a:r>
              <a:rPr lang="en-US" sz="2800" dirty="0" smtClean="0"/>
              <a:t>Can Do Statements</a:t>
            </a:r>
          </a:p>
          <a:p>
            <a:pPr marL="0" indent="274320"/>
            <a:r>
              <a:rPr lang="en-US" sz="2800" dirty="0" smtClean="0"/>
              <a:t>Supporting Language Functions</a:t>
            </a:r>
          </a:p>
          <a:p>
            <a:pPr marL="0" indent="274320"/>
            <a:r>
              <a:rPr lang="en-US" sz="2800" dirty="0" smtClean="0"/>
              <a:t>Supporting Structures/Patterns</a:t>
            </a:r>
          </a:p>
          <a:p>
            <a:pPr marL="0" indent="274320"/>
            <a:r>
              <a:rPr lang="en-US" sz="2800" dirty="0" smtClean="0"/>
              <a:t>Priority Vocabulary</a:t>
            </a:r>
          </a:p>
          <a:p>
            <a:pPr marL="0" indent="274320"/>
            <a:r>
              <a:rPr lang="en-US" sz="2800" dirty="0" smtClean="0"/>
              <a:t>Key Learning Activities/</a:t>
            </a:r>
          </a:p>
          <a:p>
            <a:pPr marL="0" indent="274320">
              <a:buNone/>
            </a:pPr>
            <a:r>
              <a:rPr lang="en-US" sz="2800" dirty="0" smtClean="0"/>
              <a:t>Formative Assessments</a:t>
            </a:r>
          </a:p>
          <a:p>
            <a:pPr marL="0" indent="274320"/>
            <a:r>
              <a:rPr lang="en-US" sz="2800" dirty="0" smtClean="0"/>
              <a:t>Resources</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512" y="2238208"/>
            <a:ext cx="28575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6D22F896-40B5-4ADD-8801-0D06FADFA095}" type="slidenum">
              <a:rPr lang="en-US" dirty="0"/>
              <a:t>43</a:t>
            </a:fld>
            <a:endParaRPr lang="en-US" dirty="0"/>
          </a:p>
        </p:txBody>
      </p:sp>
    </p:spTree>
    <p:extLst>
      <p:ext uri="{BB962C8B-B14F-4D97-AF65-F5344CB8AC3E}">
        <p14:creationId xmlns:p14="http://schemas.microsoft.com/office/powerpoint/2010/main" val="11732551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0"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59776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65993" cy="854074"/>
          </a:xfrm>
          <a:solidFill>
            <a:schemeClr val="accent1"/>
          </a:solidFill>
        </p:spPr>
        <p:txBody>
          <a:bodyPr/>
          <a:lstStyle/>
          <a:p>
            <a:pPr algn="ctr"/>
            <a:r>
              <a:rPr lang="en-US">
                <a:solidFill>
                  <a:schemeClr val="tx1"/>
                </a:solidFill>
              </a:rPr>
              <a:t>Can Do Statements</a:t>
            </a:r>
          </a:p>
        </p:txBody>
      </p:sp>
      <p:sp>
        <p:nvSpPr>
          <p:cNvPr id="4" name="Slide Number Placeholder 3"/>
          <p:cNvSpPr>
            <a:spLocks noGrp="1"/>
          </p:cNvSpPr>
          <p:nvPr>
            <p:ph type="sldNum" sz="quarter" idx="12"/>
          </p:nvPr>
        </p:nvSpPr>
        <p:spPr/>
        <p:txBody>
          <a:bodyPr/>
          <a:lstStyle/>
          <a:p>
            <a:fld id="{6D22F896-40B5-4ADD-8801-0D06FADFA095}" type="slidenum">
              <a:rPr lang="en-US" dirty="0"/>
              <a:t>45</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7477"/>
            <a:ext cx="9144000" cy="3920597"/>
          </a:xfrm>
          <a:prstGeom prst="rect">
            <a:avLst/>
          </a:prstGeom>
        </p:spPr>
      </p:pic>
    </p:spTree>
    <p:extLst>
      <p:ext uri="{BB962C8B-B14F-4D97-AF65-F5344CB8AC3E}">
        <p14:creationId xmlns:p14="http://schemas.microsoft.com/office/powerpoint/2010/main" val="7022766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1950" y="443256"/>
            <a:ext cx="8153400" cy="990600"/>
          </a:xfrm>
        </p:spPr>
        <p:txBody>
          <a:bodyPr>
            <a:noAutofit/>
          </a:bodyPr>
          <a:lstStyle/>
          <a:p>
            <a:pPr algn="ctr"/>
            <a:r>
              <a:rPr lang="en-US" dirty="0" smtClean="0"/>
              <a:t>Key Functions and Related Tasks</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normAutofit/>
          </a:bodyPr>
          <a:lstStyle/>
          <a:p>
            <a:fld id="{74C2F60E-34D8-DD42-93FD-7BD7AE432328}" type="slidenum">
              <a:rPr/>
              <a:pPr/>
              <a:t>46</a:t>
            </a:fld>
            <a:endParaRPr lang="en-US"/>
          </a:p>
        </p:txBody>
      </p:sp>
      <p:graphicFrame>
        <p:nvGraphicFramePr>
          <p:cNvPr id="6" name="Content Placeholder 5"/>
          <p:cNvGraphicFramePr>
            <a:graphicFrameLocks noGrp="1"/>
          </p:cNvGraphicFramePr>
          <p:nvPr>
            <p:ph idx="4294967295"/>
            <p:extLst/>
          </p:nvPr>
        </p:nvGraphicFramePr>
        <p:xfrm>
          <a:off x="566738" y="1716088"/>
          <a:ext cx="8577262" cy="4545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6764567" y="3750067"/>
            <a:ext cx="1908957" cy="1077218"/>
          </a:xfrm>
          <a:prstGeom prst="rect">
            <a:avLst/>
          </a:prstGeom>
          <a:noFill/>
        </p:spPr>
        <p:txBody>
          <a:bodyPr wrap="square" rtlCol="0">
            <a:spAutoFit/>
          </a:bodyPr>
          <a:lstStyle/>
          <a:p>
            <a:r>
              <a:rPr lang="en-US" sz="1600" dirty="0" smtClean="0"/>
              <a:t>Present information in writing for an audience</a:t>
            </a:r>
            <a:endParaRPr lang="en-US" sz="1600" dirty="0"/>
          </a:p>
        </p:txBody>
      </p:sp>
      <p:pic>
        <p:nvPicPr>
          <p:cNvPr id="8" name="Picture 8" descr="spiral-full"/>
          <p:cNvPicPr>
            <a:picLocks noChangeAspect="1" noChangeArrowheads="1"/>
          </p:cNvPicPr>
          <p:nvPr/>
        </p:nvPicPr>
        <p:blipFill>
          <a:blip r:embed="rId8"/>
          <a:srcRect/>
          <a:stretch>
            <a:fillRect/>
          </a:stretch>
        </p:blipFill>
        <p:spPr bwMode="auto">
          <a:xfrm rot="10800000">
            <a:off x="337113" y="2699906"/>
            <a:ext cx="1508761" cy="2295144"/>
          </a:xfrm>
          <a:prstGeom prst="rect">
            <a:avLst/>
          </a:prstGeom>
          <a:noFill/>
          <a:ln w="9525">
            <a:noFill/>
            <a:miter lim="800000"/>
            <a:headEnd/>
            <a:tailEnd/>
          </a:ln>
        </p:spPr>
      </p:pic>
    </p:spTree>
    <p:extLst>
      <p:ext uri="{BB962C8B-B14F-4D97-AF65-F5344CB8AC3E}">
        <p14:creationId xmlns:p14="http://schemas.microsoft.com/office/powerpoint/2010/main" val="11239187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00234"/>
            <a:ext cx="7886700" cy="1325563"/>
          </a:xfrm>
        </p:spPr>
        <p:txBody>
          <a:bodyPr/>
          <a:lstStyle/>
          <a:p>
            <a:r>
              <a:rPr lang="en-US"/>
              <a:t>Key Functions</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2610" y="2381227"/>
            <a:ext cx="8818780" cy="3345537"/>
          </a:xfrm>
        </p:spPr>
      </p:pic>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47</a:t>
            </a:fld>
            <a:endParaRPr lang="en-US"/>
          </a:p>
        </p:txBody>
      </p:sp>
      <p:graphicFrame>
        <p:nvGraphicFramePr>
          <p:cNvPr id="6" name="Diagram 5"/>
          <p:cNvGraphicFramePr/>
          <p:nvPr>
            <p:extLst/>
          </p:nvPr>
        </p:nvGraphicFramePr>
        <p:xfrm>
          <a:off x="162610" y="1349115"/>
          <a:ext cx="8818780" cy="6237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743434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200234"/>
            <a:ext cx="7886700" cy="1325563"/>
          </a:xfrm>
        </p:spPr>
        <p:txBody>
          <a:bodyPr/>
          <a:lstStyle/>
          <a:p>
            <a:r>
              <a:rPr lang="en-US"/>
              <a:t>Key Functions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48</a:t>
            </a:fld>
            <a:endParaRPr lang="en-US"/>
          </a:p>
        </p:txBody>
      </p:sp>
      <p:graphicFrame>
        <p:nvGraphicFramePr>
          <p:cNvPr id="6" name="Diagram 5"/>
          <p:cNvGraphicFramePr/>
          <p:nvPr>
            <p:extLst/>
          </p:nvPr>
        </p:nvGraphicFramePr>
        <p:xfrm>
          <a:off x="162610" y="1349115"/>
          <a:ext cx="8818780" cy="6237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2611" y="2289343"/>
            <a:ext cx="8696576" cy="3197474"/>
          </a:xfrm>
          <a:prstGeom prst="rect">
            <a:avLst/>
          </a:prstGeom>
        </p:spPr>
      </p:pic>
    </p:spTree>
    <p:extLst>
      <p:ext uri="{BB962C8B-B14F-4D97-AF65-F5344CB8AC3E}">
        <p14:creationId xmlns:p14="http://schemas.microsoft.com/office/powerpoint/2010/main" val="114438006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3600">
                <a:ea typeface="ＭＳ Ｐゴシック" pitchFamily="-109" charset="-128"/>
                <a:cs typeface="ＭＳ Ｐゴシック" pitchFamily="-109" charset="-128"/>
              </a:rPr>
              <a:t>Backward Design – Units and Lessons</a:t>
            </a:r>
          </a:p>
        </p:txBody>
      </p:sp>
      <p:sp>
        <p:nvSpPr>
          <p:cNvPr id="7" name="Footer Placeholder 6"/>
          <p:cNvSpPr>
            <a:spLocks noGrp="1"/>
          </p:cNvSpPr>
          <p:nvPr>
            <p:ph type="ftr" sz="quarter" idx="11"/>
          </p:nvPr>
        </p:nvSpPr>
        <p:spPr/>
        <p:txBody>
          <a:bodyPr/>
          <a:lstStyle/>
          <a:p>
            <a:r>
              <a:rPr lang="en-US"/>
              <a:t>Laura Terrill</a:t>
            </a:r>
          </a:p>
        </p:txBody>
      </p:sp>
      <p:graphicFrame>
        <p:nvGraphicFramePr>
          <p:cNvPr id="6" name="Content Placeholder 5"/>
          <p:cNvGraphicFramePr>
            <a:graphicFrameLocks noGrp="1"/>
          </p:cNvGraphicFramePr>
          <p:nvPr>
            <p:ph idx="4294967295"/>
            <p:extLst/>
          </p:nvPr>
        </p:nvGraphicFramePr>
        <p:xfrm>
          <a:off x="494270" y="171553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49</a:t>
            </a:fld>
            <a:endParaRPr lang="en-US"/>
          </a:p>
        </p:txBody>
      </p:sp>
    </p:spTree>
    <p:extLst>
      <p:ext uri="{BB962C8B-B14F-4D97-AF65-F5344CB8AC3E}">
        <p14:creationId xmlns:p14="http://schemas.microsoft.com/office/powerpoint/2010/main" val="322679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471" y="210011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38200" y="2220688"/>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2286000" y="2362200"/>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838200" y="3702109"/>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792898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629192"/>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dirty="0" smtClean="0"/>
                        <a:t>Language Functions</a:t>
                      </a:r>
                    </a:p>
                    <a:p>
                      <a:pPr algn="ctr"/>
                      <a:r>
                        <a:rPr lang="en-US" sz="1600" b="1" dirty="0" smtClean="0"/>
                        <a:t>I can….</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Related Structures/</a:t>
                      </a:r>
                    </a:p>
                    <a:p>
                      <a:pPr algn="ctr"/>
                      <a:r>
                        <a:rPr lang="en-US" sz="1600" b="1" dirty="0" smtClean="0"/>
                        <a:t>Patterns</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Priority </a:t>
                      </a:r>
                    </a:p>
                    <a:p>
                      <a:pPr algn="ctr"/>
                      <a:r>
                        <a:rPr lang="en-US" sz="1600" b="1" dirty="0" smtClean="0"/>
                        <a:t>Vocabulary</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my daily schedule and the daily schedule of others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to compare my routine to those of other cultures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how often I and others do things.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future activities.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what I and others want to do.</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make plans with others accepting and refusing suggestions.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FF0000"/>
                          </a:solidFill>
                          <a:latin typeface="+mn-lt"/>
                          <a:ea typeface="Cambria"/>
                          <a:cs typeface="Times New Roman"/>
                        </a:rPr>
                        <a:t>See unit template for additional</a:t>
                      </a:r>
                      <a:r>
                        <a:rPr lang="en-US" sz="1600" baseline="0">
                          <a:solidFill>
                            <a:srgbClr val="FF0000"/>
                          </a:solidFill>
                          <a:latin typeface="+mn-lt"/>
                          <a:ea typeface="Cambria"/>
                          <a:cs typeface="Times New Roman"/>
                        </a:rPr>
                        <a:t> functions.</a:t>
                      </a:r>
                      <a:endParaRPr lang="en-US" sz="1600">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50</a:t>
            </a:fld>
            <a:endParaRPr lang="en-US" dirty="0"/>
          </a:p>
        </p:txBody>
      </p:sp>
    </p:spTree>
    <p:extLst>
      <p:ext uri="{BB962C8B-B14F-4D97-AF65-F5344CB8AC3E}">
        <p14:creationId xmlns:p14="http://schemas.microsoft.com/office/powerpoint/2010/main" val="6461600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algn="ctr" eaLnBrk="1" hangingPunct="1"/>
            <a:r>
              <a:rPr lang="en-US">
                <a:solidFill>
                  <a:schemeClr val="tx1"/>
                </a:solidFill>
                <a:ea typeface="ＭＳ Ｐゴシック" pitchFamily="-105" charset="-128"/>
                <a:cs typeface="ＭＳ Ｐゴシック" pitchFamily="-105" charset="-128"/>
              </a:rPr>
              <a:t>Language Functions / Can-do’s</a:t>
            </a:r>
          </a:p>
        </p:txBody>
      </p:sp>
      <p:graphicFrame>
        <p:nvGraphicFramePr>
          <p:cNvPr id="5" name="Table 4"/>
          <p:cNvGraphicFramePr>
            <a:graphicFrameLocks noGrp="1"/>
          </p:cNvGraphicFramePr>
          <p:nvPr>
            <p:extLst>
              <p:ext uri="{D42A27DB-BD31-4B8C-83A1-F6EECF244321}">
                <p14:modId xmlns:p14="http://schemas.microsoft.com/office/powerpoint/2010/main" val="465468715"/>
              </p:ext>
            </p:extLst>
          </p:nvPr>
        </p:nvGraphicFramePr>
        <p:xfrm>
          <a:off x="278296" y="1386502"/>
          <a:ext cx="8535504" cy="5214918"/>
        </p:xfrm>
        <a:graphic>
          <a:graphicData uri="http://schemas.openxmlformats.org/drawingml/2006/table">
            <a:tbl>
              <a:tblPr firstRow="1" bandRow="1">
                <a:tableStyleId>{5C22544A-7EE6-4342-B048-85BDC9FD1C3A}</a:tableStyleId>
              </a:tblPr>
              <a:tblGrid>
                <a:gridCol w="5793797"/>
                <a:gridCol w="801820"/>
                <a:gridCol w="1008741"/>
                <a:gridCol w="931146"/>
              </a:tblGrid>
              <a:tr h="1061521">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375302">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ask and answer questions about my daily schedule and the daily schedule of others</a:t>
                      </a:r>
                      <a:endParaRPr lang="en-US" sz="2000">
                        <a:solidFill>
                          <a:srgbClr val="000000"/>
                        </a:solidFill>
                        <a:effectLst/>
                        <a:latin typeface="Calibri" charset="0"/>
                        <a:ea typeface="Calibri" charset="0"/>
                        <a:cs typeface="Calibri"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r h="697944">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ask and answer questions to compare my routine to those of other cultures</a:t>
                      </a:r>
                      <a:endParaRPr lang="en-US" sz="2000">
                        <a:solidFill>
                          <a:srgbClr val="000000"/>
                        </a:solidFill>
                        <a:effectLst/>
                        <a:latin typeface="Calibri" charset="0"/>
                        <a:ea typeface="Calibri" charset="0"/>
                        <a:cs typeface="Calibri"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r h="600769">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ask and answer questions about how often I and others do things.</a:t>
                      </a:r>
                      <a:endParaRPr lang="en-US" sz="2000">
                        <a:solidFill>
                          <a:srgbClr val="000000"/>
                        </a:solidFill>
                        <a:effectLst/>
                        <a:latin typeface="Calibri" charset="0"/>
                        <a:ea typeface="Calibri" charset="0"/>
                        <a:cs typeface="Calibri"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r h="666533">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ask and answer questions about future activities.</a:t>
                      </a:r>
                      <a:endParaRPr lang="en-US" sz="2000">
                        <a:solidFill>
                          <a:srgbClr val="000000"/>
                        </a:solidFill>
                        <a:effectLst/>
                        <a:latin typeface="Calibri" charset="0"/>
                        <a:ea typeface="Calibri" charset="0"/>
                        <a:cs typeface="Calibri" charset="0"/>
                      </a:endParaRP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321480">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ask and answer questions about what I and others want to do.</a:t>
                      </a:r>
                      <a:endParaRPr lang="en-US" sz="2000">
                        <a:solidFill>
                          <a:srgbClr val="000000"/>
                        </a:solidFill>
                        <a:effectLst/>
                        <a:latin typeface="Calibri" charset="0"/>
                        <a:ea typeface="Calibri" charset="0"/>
                        <a:cs typeface="Calibri"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r h="578738">
                <a:tc>
                  <a:txBody>
                    <a:bodyPr/>
                    <a:lstStyle/>
                    <a:p>
                      <a:pPr marL="0" marR="0">
                        <a:spcBef>
                          <a:spcPts val="0"/>
                        </a:spcBef>
                        <a:spcAft>
                          <a:spcPts val="0"/>
                        </a:spcAft>
                      </a:pPr>
                      <a:r>
                        <a:rPr lang="en-US" sz="2000">
                          <a:solidFill>
                            <a:srgbClr val="000000"/>
                          </a:solidFill>
                          <a:effectLst/>
                          <a:latin typeface="Calibri" charset="0"/>
                          <a:ea typeface="Verdana" charset="0"/>
                          <a:cs typeface="Verdana" charset="0"/>
                        </a:rPr>
                        <a:t>make plans with others accepting and refusing suggestions.</a:t>
                      </a:r>
                      <a:endParaRPr lang="en-US" sz="2000">
                        <a:solidFill>
                          <a:srgbClr val="000000"/>
                        </a:solidFill>
                        <a:effectLst/>
                        <a:latin typeface="Calibri" charset="0"/>
                        <a:ea typeface="Calibri" charset="0"/>
                        <a:cs typeface="Calibri"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r h="326449">
                <a:tc>
                  <a:txBody>
                    <a:bodyPr/>
                    <a:lstStyle/>
                    <a:p>
                      <a:pPr marL="0" marR="0" algn="l">
                        <a:lnSpc>
                          <a:spcPct val="115000"/>
                        </a:lnSpc>
                        <a:spcBef>
                          <a:spcPts val="0"/>
                        </a:spcBef>
                        <a:spcAft>
                          <a:spcPts val="0"/>
                        </a:spcAft>
                      </a:pPr>
                      <a:r>
                        <a:rPr lang="en-US" sz="2000" b="1">
                          <a:solidFill>
                            <a:schemeClr val="bg1"/>
                          </a:solidFill>
                          <a:effectLst/>
                          <a:latin typeface="+mn-lt"/>
                          <a:ea typeface="Arial" charset="0"/>
                        </a:rPr>
                        <a:t>See Unit 1.3 Vocabulary List for remaining</a:t>
                      </a:r>
                      <a:r>
                        <a:rPr lang="en-US" sz="2000" b="1" baseline="0">
                          <a:solidFill>
                            <a:schemeClr val="bg1"/>
                          </a:solidFill>
                          <a:effectLst/>
                          <a:latin typeface="+mn-lt"/>
                          <a:ea typeface="Arial" charset="0"/>
                        </a:rPr>
                        <a:t> Can-dos.</a:t>
                      </a:r>
                      <a:endParaRPr lang="en-US" sz="2000" b="1">
                        <a:solidFill>
                          <a:schemeClr val="bg1"/>
                        </a:solidFill>
                        <a:effectLst/>
                        <a:latin typeface="+mn-lt"/>
                        <a:ea typeface="Arial" charset="0"/>
                      </a:endParaRPr>
                    </a:p>
                  </a:txBody>
                  <a:tcPr marL="68580" marR="68580" marT="0" marB="0"/>
                </a:tc>
                <a:tc>
                  <a:txBody>
                    <a:bodyPr/>
                    <a:lstStyle/>
                    <a:p>
                      <a:endParaRPr lang="en-US"/>
                    </a:p>
                  </a:txBody>
                  <a:tcPr anchor="ctr"/>
                </a:tc>
                <a:tc>
                  <a:txBody>
                    <a:bodyPr/>
                    <a:lstStyle/>
                    <a:p>
                      <a:endParaRPr lang="en-US"/>
                    </a:p>
                  </a:txBody>
                  <a:tcPr anchor="ctr"/>
                </a:tc>
                <a:tc>
                  <a:txBody>
                    <a:bodyPr/>
                    <a:lstStyle/>
                    <a:p>
                      <a:endParaRPr lang="en-US"/>
                    </a:p>
                  </a:txBody>
                  <a:tcPr anchor="ct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51</a:t>
            </a:fld>
            <a:endParaRPr lang="en-US" dirty="0"/>
          </a:p>
        </p:txBody>
      </p:sp>
    </p:spTree>
    <p:extLst>
      <p:ext uri="{BB962C8B-B14F-4D97-AF65-F5344CB8AC3E}">
        <p14:creationId xmlns:p14="http://schemas.microsoft.com/office/powerpoint/2010/main" val="1865524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629192"/>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dirty="0" smtClean="0"/>
                        <a:t>Language Functions</a:t>
                      </a:r>
                    </a:p>
                    <a:p>
                      <a:pPr algn="ctr"/>
                      <a:r>
                        <a:rPr lang="en-US" sz="1600" b="1" dirty="0" smtClean="0"/>
                        <a:t>I can….</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Related Structures/</a:t>
                      </a:r>
                    </a:p>
                    <a:p>
                      <a:pPr algn="ctr"/>
                      <a:r>
                        <a:rPr lang="en-US" sz="1600" b="1" dirty="0" smtClean="0"/>
                        <a:t>Patterns</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Priority </a:t>
                      </a:r>
                    </a:p>
                    <a:p>
                      <a:pPr algn="ctr"/>
                      <a:r>
                        <a:rPr lang="en-US" sz="1600" b="1" dirty="0" smtClean="0"/>
                        <a:t>Vocabulary</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my daily schedule and the daily schedule of others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to compare my routine to those of other cultures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endParaRPr lang="en-US" sz="16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how often I and others do things.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future activities.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what I and others want to do.</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make plans with others accepting and refusing suggestions.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FF0000"/>
                          </a:solidFill>
                          <a:latin typeface="+mn-lt"/>
                          <a:ea typeface="Cambria"/>
                          <a:cs typeface="Times New Roman"/>
                        </a:rPr>
                        <a:t>See unit template for additional</a:t>
                      </a:r>
                      <a:r>
                        <a:rPr lang="en-US" sz="1600" baseline="0">
                          <a:solidFill>
                            <a:srgbClr val="FF0000"/>
                          </a:solidFill>
                          <a:latin typeface="+mn-lt"/>
                          <a:ea typeface="Cambria"/>
                          <a:cs typeface="Times New Roman"/>
                        </a:rPr>
                        <a:t> functions.</a:t>
                      </a:r>
                      <a:endParaRPr lang="en-US" sz="1600">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52</a:t>
            </a:fld>
            <a:endParaRPr lang="en-US" dirty="0"/>
          </a:p>
        </p:txBody>
      </p:sp>
      <p:sp>
        <p:nvSpPr>
          <p:cNvPr id="6" name="Rounded Rectangle 5"/>
          <p:cNvSpPr/>
          <p:nvPr/>
        </p:nvSpPr>
        <p:spPr>
          <a:xfrm rot="21113754">
            <a:off x="2118759" y="2846538"/>
            <a:ext cx="5015223" cy="1816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rPr>
              <a:t>What structures/patterns are likely to be part of this unit?</a:t>
            </a:r>
          </a:p>
        </p:txBody>
      </p:sp>
    </p:spTree>
    <p:extLst>
      <p:ext uri="{BB962C8B-B14F-4D97-AF65-F5344CB8AC3E}">
        <p14:creationId xmlns:p14="http://schemas.microsoft.com/office/powerpoint/2010/main" val="603815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629192"/>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dirty="0" smtClean="0"/>
                        <a:t>Language Functions</a:t>
                      </a:r>
                    </a:p>
                    <a:p>
                      <a:pPr algn="ctr"/>
                      <a:r>
                        <a:rPr lang="en-US" sz="1600" b="1" dirty="0" smtClean="0"/>
                        <a:t>I can….</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Related Structures/</a:t>
                      </a:r>
                    </a:p>
                    <a:p>
                      <a:pPr algn="ctr"/>
                      <a:r>
                        <a:rPr lang="en-US" sz="1600" b="1" dirty="0" smtClean="0"/>
                        <a:t>Patterns</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Priority </a:t>
                      </a:r>
                    </a:p>
                    <a:p>
                      <a:pPr algn="ctr"/>
                      <a:r>
                        <a:rPr lang="en-US" sz="1600" b="1" dirty="0" smtClean="0"/>
                        <a:t>Vocabulary</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my daily schedule and the daily schedule of others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verb - to do</a:t>
                      </a:r>
                    </a:p>
                    <a:p>
                      <a:pPr marL="0" marR="0">
                        <a:spcBef>
                          <a:spcPts val="0"/>
                        </a:spcBef>
                        <a:spcAft>
                          <a:spcPts val="0"/>
                        </a:spcAft>
                      </a:pPr>
                      <a:r>
                        <a:rPr lang="en-US" sz="1800">
                          <a:solidFill>
                            <a:srgbClr val="000000"/>
                          </a:solidFill>
                          <a:effectLst/>
                          <a:latin typeface="Calibri" charset="0"/>
                          <a:ea typeface="Calibri" charset="0"/>
                          <a:cs typeface="Calibri" charset="0"/>
                        </a:rPr>
                        <a:t>present </a:t>
                      </a:r>
                    </a:p>
                    <a:p>
                      <a:pPr marL="0" marR="0">
                        <a:spcBef>
                          <a:spcPts val="0"/>
                        </a:spcBef>
                        <a:spcAft>
                          <a:spcPts val="0"/>
                        </a:spcAft>
                      </a:pPr>
                      <a:r>
                        <a:rPr lang="en-US" sz="1800">
                          <a:solidFill>
                            <a:srgbClr val="000000"/>
                          </a:solidFill>
                          <a:effectLst/>
                          <a:latin typeface="Calibri" charset="0"/>
                          <a:ea typeface="Calibri" charset="0"/>
                          <a:cs typeface="Calibri" charset="0"/>
                        </a:rPr>
                        <a:t>affirmative, negative</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to compare my routine to those of other cultures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What …? When?  How often..?</a:t>
                      </a:r>
                    </a:p>
                    <a:p>
                      <a:pPr marL="0" marR="0">
                        <a:spcBef>
                          <a:spcPts val="0"/>
                        </a:spcBef>
                        <a:spcAft>
                          <a:spcPts val="0"/>
                        </a:spcAft>
                      </a:pPr>
                      <a:r>
                        <a:rPr lang="en-US" sz="1800">
                          <a:solidFill>
                            <a:srgbClr val="000000"/>
                          </a:solidFill>
                          <a:effectLst/>
                          <a:latin typeface="Calibri" charset="0"/>
                          <a:ea typeface="Calibri" charset="0"/>
                          <a:cs typeface="Calibri" charset="0"/>
                        </a:rPr>
                        <a:t>I want, have to, need..</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how often I and others do things.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adverbs of frequency</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future activities.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interrogatives</a:t>
                      </a:r>
                    </a:p>
                    <a:p>
                      <a:pPr marL="0" marR="0">
                        <a:spcBef>
                          <a:spcPts val="0"/>
                        </a:spcBef>
                        <a:spcAft>
                          <a:spcPts val="0"/>
                        </a:spcAft>
                      </a:pPr>
                      <a:r>
                        <a:rPr lang="en-US" sz="1800">
                          <a:solidFill>
                            <a:srgbClr val="000000"/>
                          </a:solidFill>
                          <a:effectLst/>
                          <a:latin typeface="Calibri" charset="0"/>
                          <a:ea typeface="Calibri" charset="0"/>
                          <a:cs typeface="Calibri" charset="0"/>
                        </a:rPr>
                        <a:t>near future</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what I and others want to do.</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What do you want..</a:t>
                      </a:r>
                    </a:p>
                    <a:p>
                      <a:pPr marL="0" marR="0">
                        <a:spcBef>
                          <a:spcPts val="0"/>
                        </a:spcBef>
                        <a:spcAft>
                          <a:spcPts val="0"/>
                        </a:spcAft>
                      </a:pPr>
                      <a:r>
                        <a:rPr lang="en-US" sz="1800">
                          <a:solidFill>
                            <a:srgbClr val="000000"/>
                          </a:solidFill>
                          <a:effectLst/>
                          <a:latin typeface="Calibri" charset="0"/>
                          <a:ea typeface="Calibri" charset="0"/>
                          <a:cs typeface="Calibri" charset="0"/>
                        </a:rPr>
                        <a:t>I would rather</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make plans with others accepting and refusing suggestions.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interrogatives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FF0000"/>
                          </a:solidFill>
                          <a:latin typeface="+mn-lt"/>
                          <a:ea typeface="Cambria"/>
                          <a:cs typeface="Times New Roman"/>
                        </a:rPr>
                        <a:t>See unit template for additional</a:t>
                      </a:r>
                      <a:r>
                        <a:rPr lang="en-US" sz="1600" baseline="0">
                          <a:solidFill>
                            <a:srgbClr val="FF0000"/>
                          </a:solidFill>
                          <a:latin typeface="+mn-lt"/>
                          <a:ea typeface="Cambria"/>
                          <a:cs typeface="Times New Roman"/>
                        </a:rPr>
                        <a:t> functions.</a:t>
                      </a:r>
                      <a:endParaRPr lang="en-US" sz="1600">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53</a:t>
            </a:fld>
            <a:endParaRPr lang="en-US" dirty="0"/>
          </a:p>
        </p:txBody>
      </p:sp>
    </p:spTree>
    <p:extLst>
      <p:ext uri="{BB962C8B-B14F-4D97-AF65-F5344CB8AC3E}">
        <p14:creationId xmlns:p14="http://schemas.microsoft.com/office/powerpoint/2010/main" val="12198076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0CD68A8-3407-1E48-BE06-0D14CF66670E}" type="slidenum">
              <a:rPr lang="uk-UA" smtClean="0"/>
              <a:t>54</a:t>
            </a:fld>
            <a:endParaRPr lang="uk-UA"/>
          </a:p>
        </p:txBody>
      </p:sp>
      <p:pic>
        <p:nvPicPr>
          <p:cNvPr id="6" name="Content Placeholder 5" descr="14 | July | 2011 | Locust blog"/>
          <p:cNvPicPr>
            <a:picLocks noGrp="1" noChangeAspect="1"/>
          </p:cNvPicPr>
          <p:nvPr>
            <p:ph idx="4294967295"/>
          </p:nvPr>
        </p:nvPicPr>
        <p:blipFill>
          <a:blip r:embed="rId2"/>
          <a:stretch>
            <a:fillRect/>
          </a:stretch>
        </p:blipFill>
        <p:spPr>
          <a:xfrm>
            <a:off x="-570864" y="848"/>
            <a:ext cx="5142864" cy="6857152"/>
          </a:xfrm>
        </p:spPr>
      </p:pic>
      <p:sp>
        <p:nvSpPr>
          <p:cNvPr id="7" name="Thought Bubble: Cloud 6"/>
          <p:cNvSpPr/>
          <p:nvPr/>
        </p:nvSpPr>
        <p:spPr>
          <a:xfrm>
            <a:off x="3920490" y="3655354"/>
            <a:ext cx="4732021" cy="2700997"/>
          </a:xfrm>
          <a:prstGeom prst="cloudCallout">
            <a:avLst>
              <a:gd name="adj1" fmla="val -59886"/>
              <a:gd name="adj2" fmla="val -1192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You can’t select vocabulary until you know its </a:t>
            </a:r>
            <a:r>
              <a:rPr lang="en-US" sz="3000" i="1" dirty="0"/>
              <a:t>PURPOSE </a:t>
            </a:r>
            <a:r>
              <a:rPr lang="en-US" sz="3000" dirty="0"/>
              <a:t>.</a:t>
            </a:r>
          </a:p>
        </p:txBody>
      </p:sp>
      <p:sp>
        <p:nvSpPr>
          <p:cNvPr id="8" name="Rounded Rectangle 7"/>
          <p:cNvSpPr/>
          <p:nvPr/>
        </p:nvSpPr>
        <p:spPr>
          <a:xfrm>
            <a:off x="4658416" y="757972"/>
            <a:ext cx="4399005" cy="154459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What conversation do you hear in your head for each function? </a:t>
            </a:r>
          </a:p>
        </p:txBody>
      </p:sp>
    </p:spTree>
    <p:extLst>
      <p:ext uri="{BB962C8B-B14F-4D97-AF65-F5344CB8AC3E}">
        <p14:creationId xmlns:p14="http://schemas.microsoft.com/office/powerpoint/2010/main" val="142755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2362"/>
            <a:ext cx="7886700" cy="854074"/>
          </a:xfrm>
          <a:noFill/>
        </p:spPr>
        <p:txBody>
          <a:bodyPr>
            <a:normAutofit fontScale="90000"/>
          </a:bodyPr>
          <a:lstStyle/>
          <a:p>
            <a:pPr algn="ctr"/>
            <a:r>
              <a:rPr lang="en-US" sz="3600">
                <a:solidFill>
                  <a:schemeClr val="tx1"/>
                </a:solidFill>
              </a:rPr>
              <a:t>Vocabulary</a:t>
            </a:r>
            <a:r>
              <a:rPr lang="is-IS" sz="3600">
                <a:solidFill>
                  <a:schemeClr val="tx1"/>
                </a:solidFill>
              </a:rPr>
              <a:t>…</a:t>
            </a:r>
            <a:r>
              <a:rPr lang="en-US" sz="3600">
                <a:solidFill>
                  <a:schemeClr val="tx1"/>
                </a:solidFill>
              </a:rPr>
              <a:t>Imagine the conversation, consider the authentic texts</a:t>
            </a:r>
          </a:p>
        </p:txBody>
      </p:sp>
      <p:graphicFrame>
        <p:nvGraphicFramePr>
          <p:cNvPr id="4" name="Content Placeholder 3"/>
          <p:cNvGraphicFramePr>
            <a:graphicFrameLocks noGrp="1"/>
          </p:cNvGraphicFramePr>
          <p:nvPr>
            <p:ph idx="1"/>
            <p:extLst/>
          </p:nvPr>
        </p:nvGraphicFramePr>
        <p:xfrm>
          <a:off x="318052" y="1317130"/>
          <a:ext cx="8600660" cy="5411632"/>
        </p:xfrm>
        <a:graphic>
          <a:graphicData uri="http://schemas.openxmlformats.org/drawingml/2006/table">
            <a:tbl>
              <a:tblPr firstRow="1" bandRow="1">
                <a:tableStyleId>{5C22544A-7EE6-4342-B048-85BDC9FD1C3A}</a:tableStyleId>
              </a:tblPr>
              <a:tblGrid>
                <a:gridCol w="4300330"/>
                <a:gridCol w="4300330"/>
              </a:tblGrid>
              <a:tr h="746790">
                <a:tc gridSpan="2">
                  <a:txBody>
                    <a:bodyPr/>
                    <a:lstStyle/>
                    <a:p>
                      <a:r>
                        <a:rPr lang="en-US" sz="2400" b="1" kern="1200">
                          <a:solidFill>
                            <a:schemeClr val="lt1"/>
                          </a:solidFill>
                          <a:effectLst/>
                          <a:latin typeface="+mn-lt"/>
                          <a:ea typeface="+mn-ea"/>
                          <a:cs typeface="+mn-cs"/>
                        </a:rPr>
                        <a:t>3. I can ask and answer questions to compare my routine to those of other cultures.</a:t>
                      </a:r>
                      <a:r>
                        <a:rPr lang="en-US" sz="2400">
                          <a:effectLst/>
                        </a:rPr>
                        <a:t> </a:t>
                      </a:r>
                      <a:endParaRPr lang="en-US" sz="2400">
                        <a:latin typeface="+mn-lt"/>
                      </a:endParaRPr>
                    </a:p>
                  </a:txBody>
                  <a:tcPr/>
                </a:tc>
                <a:tc hMerge="1">
                  <a:txBody>
                    <a:bodyPr/>
                    <a:lstStyle/>
                    <a:p>
                      <a:endParaRPr lang="en-US"/>
                    </a:p>
                  </a:txBody>
                  <a:tcPr/>
                </a:tc>
              </a:tr>
              <a:tr h="419400">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What do you do for fun?</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To have fun…</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I have fun when I….</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Because I live in (the United States), I…</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(in Missouri), I….</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In the United States, we…</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On weekends (in France), they…..</a:t>
                      </a:r>
                      <a:endParaRPr lang="en-US" sz="2000">
                        <a:solidFill>
                          <a:srgbClr val="000000"/>
                        </a:solidFill>
                        <a:effectLst/>
                        <a:latin typeface="Arial" charset="0"/>
                        <a:ea typeface="Arial" charset="0"/>
                      </a:endParaRPr>
                    </a:p>
                  </a:txBody>
                  <a:tcPr marL="68580" marR="68580" marT="0" marB="0"/>
                </a:tc>
              </a:tr>
              <a:tr h="422099">
                <a:tc>
                  <a:txBody>
                    <a:bodyPr/>
                    <a:lstStyle/>
                    <a:p>
                      <a:endParaRPr lang="en-US" sz="2000">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Calibri" charset="0"/>
                          <a:ea typeface="Verdana" charset="0"/>
                          <a:cs typeface="Verdana" charset="0"/>
                        </a:rPr>
                        <a:t>In France, teens…</a:t>
                      </a:r>
                      <a:endParaRPr lang="en-US" sz="2000">
                        <a:solidFill>
                          <a:srgbClr val="000000"/>
                        </a:solidFill>
                        <a:effectLst/>
                        <a:latin typeface="Arial" charset="0"/>
                        <a:ea typeface="Arial" charset="0"/>
                      </a:endParaRPr>
                    </a:p>
                  </a:txBody>
                  <a:tcPr marL="68580" marR="68580" marT="0" marB="0"/>
                </a:tc>
              </a:tr>
              <a:tr h="422099">
                <a:tc>
                  <a:txBody>
                    <a:bodyPr/>
                    <a:lstStyle/>
                    <a:p>
                      <a:r>
                        <a:rPr lang="en-US" sz="2000" b="1" kern="1200">
                          <a:solidFill>
                            <a:schemeClr val="dk1"/>
                          </a:solidFill>
                          <a:effectLst/>
                          <a:latin typeface="+mn-lt"/>
                          <a:ea typeface="+mn-ea"/>
                          <a:cs typeface="+mn-cs"/>
                        </a:rPr>
                        <a:t>Personal vocabulary </a:t>
                      </a:r>
                      <a:endParaRPr lang="en-US" sz="2000" b="1">
                        <a:latin typeface="+mn-lt"/>
                      </a:endParaRPr>
                    </a:p>
                  </a:txBody>
                  <a:tcPr/>
                </a:tc>
                <a:tc>
                  <a:txBody>
                    <a:bodyPr/>
                    <a:lstStyle/>
                    <a:p>
                      <a:pPr marL="0" marR="0" algn="r">
                        <a:lnSpc>
                          <a:spcPct val="115000"/>
                        </a:lnSpc>
                        <a:spcBef>
                          <a:spcPts val="0"/>
                        </a:spcBef>
                        <a:spcAft>
                          <a:spcPts val="0"/>
                        </a:spcAft>
                      </a:pPr>
                      <a:r>
                        <a:rPr lang="en-US" sz="2000">
                          <a:solidFill>
                            <a:srgbClr val="000000"/>
                          </a:solidFill>
                          <a:effectLst/>
                          <a:latin typeface="+mn-lt"/>
                          <a:ea typeface="Arial" charset="0"/>
                        </a:rPr>
                        <a:t> </a:t>
                      </a:r>
                    </a:p>
                  </a:txBody>
                  <a:tcPr marL="68580" marR="68580" marT="0" marB="0" anchor="ctr"/>
                </a:tc>
              </a:tr>
              <a:tr h="280808">
                <a:tc>
                  <a:txBody>
                    <a:bodyPr/>
                    <a:lstStyle/>
                    <a:p>
                      <a:endParaRPr lang="en-US" sz="2000">
                        <a:latin typeface="+mn-lt"/>
                      </a:endParaRPr>
                    </a:p>
                  </a:txBody>
                  <a:tcPr/>
                </a:tc>
                <a:tc>
                  <a:txBody>
                    <a:bodyPr/>
                    <a:lstStyle/>
                    <a:p>
                      <a:pPr marL="0" marR="0" algn="r">
                        <a:lnSpc>
                          <a:spcPct val="115000"/>
                        </a:lnSpc>
                        <a:spcBef>
                          <a:spcPts val="0"/>
                        </a:spcBef>
                        <a:spcAft>
                          <a:spcPts val="0"/>
                        </a:spcAft>
                      </a:pPr>
                      <a:endParaRPr lang="en-US" sz="2000">
                        <a:solidFill>
                          <a:srgbClr val="000000"/>
                        </a:solidFill>
                        <a:effectLst/>
                        <a:latin typeface="+mn-lt"/>
                        <a:ea typeface="Arial" charset="0"/>
                      </a:endParaRPr>
                    </a:p>
                  </a:txBody>
                  <a:tcPr marL="68580" marR="68580" marT="0" marB="0" anchor="ctr"/>
                </a:tc>
              </a:tr>
              <a:tr h="242376">
                <a:tc>
                  <a:txBody>
                    <a:bodyPr/>
                    <a:lstStyle/>
                    <a:p>
                      <a:endParaRPr lang="en-US" sz="2000">
                        <a:latin typeface="+mn-lt"/>
                      </a:endParaRPr>
                    </a:p>
                  </a:txBody>
                  <a:tcPr/>
                </a:tc>
                <a:tc>
                  <a:txBody>
                    <a:bodyPr/>
                    <a:lstStyle/>
                    <a:p>
                      <a:pPr marL="0" marR="0" algn="r">
                        <a:lnSpc>
                          <a:spcPct val="115000"/>
                        </a:lnSpc>
                        <a:spcBef>
                          <a:spcPts val="0"/>
                        </a:spcBef>
                        <a:spcAft>
                          <a:spcPts val="0"/>
                        </a:spcAft>
                      </a:pPr>
                      <a:endParaRPr lang="en-US" sz="2000">
                        <a:solidFill>
                          <a:srgbClr val="000000"/>
                        </a:solidFill>
                        <a:effectLst/>
                        <a:latin typeface="+mn-lt"/>
                        <a:ea typeface="Arial" charset="0"/>
                      </a:endParaRPr>
                    </a:p>
                  </a:txBody>
                  <a:tcPr marL="68580" marR="68580" marT="0" marB="0" anchor="ctr"/>
                </a:tc>
              </a:tr>
            </a:tbl>
          </a:graphicData>
        </a:graphic>
      </p:graphicFrame>
      <p:sp>
        <p:nvSpPr>
          <p:cNvPr id="3" name="Slide Number Placeholder 2"/>
          <p:cNvSpPr>
            <a:spLocks noGrp="1"/>
          </p:cNvSpPr>
          <p:nvPr>
            <p:ph type="sldNum" sz="quarter" idx="12"/>
          </p:nvPr>
        </p:nvSpPr>
        <p:spPr/>
        <p:txBody>
          <a:bodyPr/>
          <a:lstStyle/>
          <a:p>
            <a:fld id="{6D22F896-40B5-4ADD-8801-0D06FADFA095}" type="slidenum">
              <a:rPr lang="en-US" dirty="0"/>
              <a:t>55</a:t>
            </a:fld>
            <a:endParaRPr lang="en-US" dirty="0"/>
          </a:p>
        </p:txBody>
      </p:sp>
    </p:spTree>
    <p:extLst>
      <p:ext uri="{BB962C8B-B14F-4D97-AF65-F5344CB8AC3E}">
        <p14:creationId xmlns:p14="http://schemas.microsoft.com/office/powerpoint/2010/main" val="19395803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172277"/>
          <a:ext cx="8664198" cy="6629192"/>
        </p:xfrm>
        <a:graphic>
          <a:graphicData uri="http://schemas.openxmlformats.org/drawingml/2006/table">
            <a:tbl>
              <a:tblPr firstRow="1" bandRow="1">
                <a:tableStyleId>{2A488322-F2BA-4B5B-9748-0D474271808F}</a:tableStyleId>
              </a:tblPr>
              <a:tblGrid>
                <a:gridCol w="2928871"/>
                <a:gridCol w="2928871"/>
                <a:gridCol w="2806456"/>
              </a:tblGrid>
              <a:tr h="509282">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560210">
                <a:tc>
                  <a:txBody>
                    <a:bodyPr/>
                    <a:lstStyle/>
                    <a:p>
                      <a:pPr algn="ctr"/>
                      <a:r>
                        <a:rPr lang="en-US" sz="1600" b="1" dirty="0" smtClean="0"/>
                        <a:t>Language Functions</a:t>
                      </a:r>
                    </a:p>
                    <a:p>
                      <a:pPr algn="ctr"/>
                      <a:r>
                        <a:rPr lang="en-US" sz="1600" b="1" dirty="0" smtClean="0"/>
                        <a:t>I can….</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Related Structures/</a:t>
                      </a:r>
                    </a:p>
                    <a:p>
                      <a:pPr algn="ctr"/>
                      <a:r>
                        <a:rPr lang="en-US" sz="1600" b="1" dirty="0" smtClean="0"/>
                        <a:t>Patterns</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600" b="1" dirty="0" smtClean="0"/>
                        <a:t>Priority </a:t>
                      </a:r>
                    </a:p>
                    <a:p>
                      <a:pPr algn="ctr"/>
                      <a:r>
                        <a:rPr lang="en-US" sz="1600" b="1" dirty="0" smtClean="0"/>
                        <a:t>Vocabulary</a:t>
                      </a:r>
                      <a:endParaRPr lang="en-US" sz="1600"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my daily schedule and the daily schedule of others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verb - to do</a:t>
                      </a:r>
                    </a:p>
                    <a:p>
                      <a:pPr marL="0" marR="0">
                        <a:spcBef>
                          <a:spcPts val="0"/>
                        </a:spcBef>
                        <a:spcAft>
                          <a:spcPts val="0"/>
                        </a:spcAft>
                      </a:pPr>
                      <a:r>
                        <a:rPr lang="en-US" sz="1800">
                          <a:solidFill>
                            <a:srgbClr val="000000"/>
                          </a:solidFill>
                          <a:effectLst/>
                          <a:latin typeface="Calibri" charset="0"/>
                          <a:ea typeface="Calibri" charset="0"/>
                          <a:cs typeface="Calibri" charset="0"/>
                        </a:rPr>
                        <a:t>present </a:t>
                      </a:r>
                    </a:p>
                    <a:p>
                      <a:pPr marL="0" marR="0">
                        <a:spcBef>
                          <a:spcPts val="0"/>
                        </a:spcBef>
                        <a:spcAft>
                          <a:spcPts val="0"/>
                        </a:spcAft>
                      </a:pPr>
                      <a:r>
                        <a:rPr lang="en-US" sz="1800">
                          <a:solidFill>
                            <a:srgbClr val="000000"/>
                          </a:solidFill>
                          <a:effectLst/>
                          <a:latin typeface="Calibri" charset="0"/>
                          <a:ea typeface="Calibri" charset="0"/>
                          <a:cs typeface="Calibri" charset="0"/>
                        </a:rPr>
                        <a:t>affirmative, negative</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7">
                  <a:txBody>
                    <a:bodyPr/>
                    <a:lstStyle/>
                    <a:p>
                      <a:pPr marL="285750" indent="-285750">
                        <a:buFont typeface="Arial" charset="0"/>
                        <a:buChar char="•"/>
                      </a:pPr>
                      <a:r>
                        <a:rPr lang="en-US" sz="1800" kern="1200">
                          <a:solidFill>
                            <a:schemeClr val="dk1"/>
                          </a:solidFill>
                          <a:effectLst/>
                          <a:latin typeface="+mn-lt"/>
                          <a:ea typeface="+mn-ea"/>
                          <a:cs typeface="+mn-cs"/>
                        </a:rPr>
                        <a:t>What do you do…?When…?</a:t>
                      </a:r>
                    </a:p>
                    <a:p>
                      <a:pPr marL="285750" indent="-285750">
                        <a:buFont typeface="Arial" charset="0"/>
                        <a:buChar char="•"/>
                      </a:pPr>
                      <a:r>
                        <a:rPr lang="en-US" sz="1800" kern="1200">
                          <a:solidFill>
                            <a:schemeClr val="dk1"/>
                          </a:solidFill>
                          <a:effectLst/>
                          <a:latin typeface="+mn-lt"/>
                          <a:ea typeface="+mn-ea"/>
                          <a:cs typeface="+mn-cs"/>
                        </a:rPr>
                        <a:t>Days of the week</a:t>
                      </a:r>
                    </a:p>
                    <a:p>
                      <a:pPr marL="285750" indent="-285750">
                        <a:buFont typeface="Arial" charset="0"/>
                        <a:buChar char="•"/>
                      </a:pPr>
                      <a:r>
                        <a:rPr lang="en-US" sz="1800" kern="1200">
                          <a:solidFill>
                            <a:schemeClr val="dk1"/>
                          </a:solidFill>
                          <a:effectLst/>
                          <a:latin typeface="+mn-lt"/>
                          <a:ea typeface="+mn-ea"/>
                          <a:cs typeface="+mn-cs"/>
                        </a:rPr>
                        <a:t>Times of day (morning, afternoon, etc.) / Basic time (at 2, etc)</a:t>
                      </a:r>
                    </a:p>
                    <a:p>
                      <a:pPr marL="285750" indent="-285750">
                        <a:buFont typeface="Arial" charset="0"/>
                        <a:buChar char="•"/>
                      </a:pPr>
                      <a:r>
                        <a:rPr lang="en-US" sz="1800" kern="1200">
                          <a:solidFill>
                            <a:schemeClr val="dk1"/>
                          </a:solidFill>
                          <a:effectLst/>
                          <a:latin typeface="+mn-lt"/>
                          <a:ea typeface="+mn-ea"/>
                          <a:cs typeface="+mn-cs"/>
                        </a:rPr>
                        <a:t>Meals (breakfast, lunch, etc.)</a:t>
                      </a:r>
                    </a:p>
                    <a:p>
                      <a:pPr marL="285750" indent="-285750">
                        <a:buFont typeface="Arial" charset="0"/>
                        <a:buChar char="•"/>
                      </a:pPr>
                      <a:r>
                        <a:rPr lang="en-US" sz="1800" kern="1200">
                          <a:solidFill>
                            <a:schemeClr val="dk1"/>
                          </a:solidFill>
                          <a:effectLst/>
                          <a:latin typeface="+mn-lt"/>
                          <a:ea typeface="+mn-ea"/>
                          <a:cs typeface="+mn-cs"/>
                        </a:rPr>
                        <a:t>Activities, social media</a:t>
                      </a:r>
                    </a:p>
                    <a:p>
                      <a:pPr marL="285750" indent="-285750">
                        <a:buFont typeface="Arial" charset="0"/>
                        <a:buChar char="•"/>
                      </a:pPr>
                      <a:r>
                        <a:rPr lang="en-US" sz="1800" kern="1200">
                          <a:solidFill>
                            <a:schemeClr val="dk1"/>
                          </a:solidFill>
                          <a:effectLst/>
                          <a:latin typeface="+mn-lt"/>
                          <a:ea typeface="+mn-ea"/>
                          <a:cs typeface="+mn-cs"/>
                        </a:rPr>
                        <a:t>Sequence words</a:t>
                      </a:r>
                    </a:p>
                    <a:p>
                      <a:pPr marL="285750" indent="-285750">
                        <a:buFont typeface="Arial" charset="0"/>
                        <a:buChar char="•"/>
                      </a:pPr>
                      <a:r>
                        <a:rPr lang="en-US" sz="1800" kern="1200">
                          <a:solidFill>
                            <a:schemeClr val="dk1"/>
                          </a:solidFill>
                          <a:effectLst/>
                          <a:latin typeface="+mn-lt"/>
                          <a:ea typeface="+mn-ea"/>
                          <a:cs typeface="+mn-cs"/>
                        </a:rPr>
                        <a:t>Adverbs of frequency/quantity</a:t>
                      </a:r>
                    </a:p>
                    <a:p>
                      <a:pPr marL="285750" indent="-285750">
                        <a:buFont typeface="Arial" charset="0"/>
                        <a:buChar char="•"/>
                      </a:pPr>
                      <a:r>
                        <a:rPr lang="en-US" sz="1800" kern="1200">
                          <a:solidFill>
                            <a:schemeClr val="dk1"/>
                          </a:solidFill>
                          <a:effectLst/>
                          <a:latin typeface="+mn-lt"/>
                          <a:ea typeface="+mn-ea"/>
                          <a:cs typeface="+mn-cs"/>
                        </a:rPr>
                        <a:t>Have fun. Have a good time.</a:t>
                      </a:r>
                      <a:r>
                        <a:rPr lang="en-US" sz="1800">
                          <a:effectLst/>
                        </a:rPr>
                        <a:t> </a:t>
                      </a:r>
                      <a:endParaRPr kumimoji="0" lang="en-US" sz="18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to compare my routine to those of other cultures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What …? When?  How often..?</a:t>
                      </a:r>
                    </a:p>
                    <a:p>
                      <a:pPr marL="0" marR="0">
                        <a:spcBef>
                          <a:spcPts val="0"/>
                        </a:spcBef>
                        <a:spcAft>
                          <a:spcPts val="0"/>
                        </a:spcAft>
                      </a:pPr>
                      <a:r>
                        <a:rPr lang="en-US" sz="1800">
                          <a:solidFill>
                            <a:srgbClr val="000000"/>
                          </a:solidFill>
                          <a:effectLst/>
                          <a:latin typeface="Calibri" charset="0"/>
                          <a:ea typeface="Calibri" charset="0"/>
                          <a:cs typeface="Calibri" charset="0"/>
                        </a:rPr>
                        <a:t>I want, have to, need..</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5686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how often I and others do things.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adverbs of frequency</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dirty="0"/>
                    </a:p>
                  </a:txBody>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future activities.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interrogatives</a:t>
                      </a:r>
                    </a:p>
                    <a:p>
                      <a:pPr marL="0" marR="0">
                        <a:spcBef>
                          <a:spcPts val="0"/>
                        </a:spcBef>
                        <a:spcAft>
                          <a:spcPts val="0"/>
                        </a:spcAft>
                      </a:pPr>
                      <a:r>
                        <a:rPr lang="en-US" sz="1800">
                          <a:solidFill>
                            <a:srgbClr val="000000"/>
                          </a:solidFill>
                          <a:effectLst/>
                          <a:latin typeface="Calibri" charset="0"/>
                          <a:ea typeface="Calibri" charset="0"/>
                          <a:cs typeface="Calibri" charset="0"/>
                        </a:rPr>
                        <a:t>near future</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14851">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ask and answer questions about what I and others want to do.</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What do you want..</a:t>
                      </a:r>
                    </a:p>
                    <a:p>
                      <a:pPr marL="0" marR="0">
                        <a:spcBef>
                          <a:spcPts val="0"/>
                        </a:spcBef>
                        <a:spcAft>
                          <a:spcPts val="0"/>
                        </a:spcAft>
                      </a:pPr>
                      <a:r>
                        <a:rPr lang="en-US" sz="1800">
                          <a:solidFill>
                            <a:srgbClr val="000000"/>
                          </a:solidFill>
                          <a:effectLst/>
                          <a:latin typeface="Calibri" charset="0"/>
                          <a:ea typeface="Calibri" charset="0"/>
                          <a:cs typeface="Calibri" charset="0"/>
                        </a:rPr>
                        <a:t>I would rather</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tcPr>
                </a:tc>
              </a:tr>
              <a:tr h="712995">
                <a:tc>
                  <a:txBody>
                    <a:bodyPr/>
                    <a:lstStyle/>
                    <a:p>
                      <a:pPr marL="0" marR="0">
                        <a:spcBef>
                          <a:spcPts val="0"/>
                        </a:spcBef>
                        <a:spcAft>
                          <a:spcPts val="0"/>
                        </a:spcAft>
                      </a:pPr>
                      <a:r>
                        <a:rPr lang="en-US" sz="1800">
                          <a:solidFill>
                            <a:srgbClr val="000000"/>
                          </a:solidFill>
                          <a:effectLst/>
                          <a:latin typeface="Calibri" charset="0"/>
                          <a:ea typeface="Verdana" charset="0"/>
                          <a:cs typeface="Verdana" charset="0"/>
                        </a:rPr>
                        <a:t>make plans with others accepting and refusing suggestions.</a:t>
                      </a:r>
                      <a:endParaRPr lang="en-US" sz="1800">
                        <a:solidFill>
                          <a:srgbClr val="000000"/>
                        </a:solidFill>
                        <a:effectLst/>
                        <a:latin typeface="Calibri" charset="0"/>
                        <a:ea typeface="Calibri" charset="0"/>
                        <a:cs typeface="Calibri" charset="0"/>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800">
                          <a:solidFill>
                            <a:srgbClr val="000000"/>
                          </a:solidFill>
                          <a:effectLst/>
                          <a:latin typeface="Calibri" charset="0"/>
                          <a:ea typeface="Calibri" charset="0"/>
                          <a:cs typeface="Calibri" charset="0"/>
                        </a:rPr>
                        <a:t>interrogatives</a:t>
                      </a: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lang="en-US" sz="1400" b="0" dirty="0" smtClean="0"/>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12995">
                <a:tc>
                  <a:txBody>
                    <a:bodyPr/>
                    <a:lstStyle/>
                    <a:p>
                      <a:pPr marL="0" marR="0">
                        <a:spcBef>
                          <a:spcPts val="0"/>
                        </a:spcBef>
                        <a:spcAft>
                          <a:spcPts val="0"/>
                        </a:spcAft>
                      </a:pPr>
                      <a:r>
                        <a:rPr lang="en-US" sz="1600">
                          <a:solidFill>
                            <a:srgbClr val="FF0000"/>
                          </a:solidFill>
                          <a:latin typeface="+mn-lt"/>
                          <a:ea typeface="Cambria"/>
                          <a:cs typeface="Times New Roman"/>
                        </a:rPr>
                        <a:t>See unit template for additional</a:t>
                      </a:r>
                      <a:r>
                        <a:rPr lang="en-US" sz="1600" baseline="0">
                          <a:solidFill>
                            <a:srgbClr val="FF0000"/>
                          </a:solidFill>
                          <a:latin typeface="+mn-lt"/>
                          <a:ea typeface="Cambria"/>
                          <a:cs typeface="Times New Roman"/>
                        </a:rPr>
                        <a:t> functions.</a:t>
                      </a:r>
                      <a:endParaRPr lang="en-US" sz="1600">
                        <a:solidFill>
                          <a:srgbClr val="FF0000"/>
                        </a:solidFill>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sz="1600"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4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56</a:t>
            </a:fld>
            <a:endParaRPr lang="en-US" dirty="0"/>
          </a:p>
        </p:txBody>
      </p:sp>
    </p:spTree>
    <p:extLst>
      <p:ext uri="{BB962C8B-B14F-4D97-AF65-F5344CB8AC3E}">
        <p14:creationId xmlns:p14="http://schemas.microsoft.com/office/powerpoint/2010/main" val="12562534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424" y="626127"/>
            <a:ext cx="7886700" cy="816691"/>
          </a:xfrm>
          <a:solidFill>
            <a:schemeClr val="accent1"/>
          </a:solidFill>
        </p:spPr>
        <p:txBody>
          <a:bodyPr anchor="ctr">
            <a:normAutofit/>
          </a:bodyPr>
          <a:lstStyle/>
          <a:p>
            <a:pPr algn="ctr"/>
            <a:r>
              <a:rPr lang="en-US" dirty="0">
                <a:solidFill>
                  <a:schemeClr val="tx1"/>
                </a:solidFill>
              </a:rPr>
              <a:t>What about discrete point skills?</a:t>
            </a:r>
          </a:p>
        </p:txBody>
      </p:sp>
      <p:sp>
        <p:nvSpPr>
          <p:cNvPr id="3" name="Footer Placeholder 2"/>
          <p:cNvSpPr>
            <a:spLocks noGrp="1"/>
          </p:cNvSpPr>
          <p:nvPr>
            <p:ph type="ftr" sz="quarter" idx="11"/>
          </p:nvPr>
        </p:nvSpPr>
        <p:spPr>
          <a:xfrm>
            <a:off x="184567" y="6329417"/>
            <a:ext cx="3086100" cy="273844"/>
          </a:xfrm>
        </p:spPr>
        <p:txBody>
          <a:bodyPr/>
          <a:lstStyle/>
          <a:p>
            <a:pPr algn="l"/>
            <a:r>
              <a:rPr lang="en-US" dirty="0"/>
              <a:t>Laura Terrill</a:t>
            </a:r>
          </a:p>
        </p:txBody>
      </p:sp>
      <p:pic>
        <p:nvPicPr>
          <p:cNvPr id="5" name="Picture 4" descr="assessment.png"/>
          <p:cNvPicPr>
            <a:picLocks noChangeAspect="1"/>
          </p:cNvPicPr>
          <p:nvPr/>
        </p:nvPicPr>
        <p:blipFill>
          <a:blip r:embed="rId2"/>
          <a:stretch>
            <a:fillRect/>
          </a:stretch>
        </p:blipFill>
        <p:spPr>
          <a:xfrm>
            <a:off x="1793422" y="1827794"/>
            <a:ext cx="5420703" cy="4501623"/>
          </a:xfrm>
          <a:prstGeom prst="rect">
            <a:avLst/>
          </a:prstGeom>
        </p:spPr>
      </p:pic>
    </p:spTree>
    <p:extLst>
      <p:ext uri="{BB962C8B-B14F-4D97-AF65-F5344CB8AC3E}">
        <p14:creationId xmlns:p14="http://schemas.microsoft.com/office/powerpoint/2010/main" val="206198425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5741"/>
            <a:ext cx="7886700" cy="1026946"/>
          </a:xfrm>
        </p:spPr>
        <p:txBody>
          <a:bodyPr anchor="ctr"/>
          <a:lstStyle/>
          <a:p>
            <a:pPr algn="ctr"/>
            <a:r>
              <a:rPr lang="en-US" dirty="0">
                <a:solidFill>
                  <a:schemeClr val="tx1"/>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3" name="Content Placeholder 2"/>
          <p:cNvSpPr>
            <a:spLocks noGrp="1"/>
          </p:cNvSpPr>
          <p:nvPr>
            <p:ph sz="quarter" idx="1"/>
          </p:nvPr>
        </p:nvSpPr>
        <p:spPr>
          <a:xfrm>
            <a:off x="170597" y="1037232"/>
            <a:ext cx="8768687" cy="4053383"/>
          </a:xfrm>
        </p:spPr>
        <p:txBody>
          <a:bodyPr>
            <a:noAutofit/>
          </a:bodyPr>
          <a:lstStyle/>
          <a:p>
            <a:pPr marL="0">
              <a:spcBef>
                <a:spcPts val="0"/>
              </a:spcBef>
              <a:buNone/>
            </a:pPr>
            <a:r>
              <a:rPr lang="en-US" sz="2400" dirty="0"/>
              <a:t>You’ve been asked how children around the world go to school and you are curious about others. How would you complete the following?</a:t>
            </a:r>
          </a:p>
          <a:p>
            <a:pPr marL="0">
              <a:spcBef>
                <a:spcPts val="0"/>
              </a:spcBef>
              <a:buNone/>
            </a:pPr>
            <a:endParaRPr lang="en-US" dirty="0"/>
          </a:p>
          <a:p>
            <a:pPr marL="274320" indent="-274320">
              <a:spcBef>
                <a:spcPts val="0"/>
              </a:spcBef>
              <a:buFont typeface="+mj-lt"/>
              <a:buAutoNum type="arabicPeriod"/>
            </a:pPr>
            <a:r>
              <a:rPr lang="en-US" sz="2400" dirty="0"/>
              <a:t>Comment les enfants ________ à l’école?</a:t>
            </a:r>
          </a:p>
          <a:p>
            <a:pPr marL="274320" indent="-274320">
              <a:spcBef>
                <a:spcPts val="0"/>
              </a:spcBef>
              <a:buFont typeface="+mj-lt"/>
              <a:buAutoNum type="arabicPeriod"/>
            </a:pPr>
            <a:r>
              <a:rPr lang="en-US" dirty="0"/>
              <a:t>Moi, je ________ souvent à l’école en bus, mais quelquefois mes amis et moi ___________ en voiture. </a:t>
            </a:r>
          </a:p>
          <a:p>
            <a:pPr marL="274320" indent="-274320">
              <a:spcBef>
                <a:spcPts val="0"/>
              </a:spcBef>
              <a:buFont typeface="+mj-lt"/>
              <a:buAutoNum type="arabicPeriod"/>
            </a:pPr>
            <a:r>
              <a:rPr lang="en-US" sz="2400" dirty="0"/>
              <a:t>Les enfants à Abidjan _________ à pied.</a:t>
            </a:r>
          </a:p>
          <a:p>
            <a:pPr marL="274320" indent="-274320">
              <a:spcBef>
                <a:spcPts val="0"/>
              </a:spcBef>
              <a:buFont typeface="+mj-lt"/>
              <a:buAutoNum type="arabicPeriod"/>
            </a:pPr>
            <a:r>
              <a:rPr lang="en-US" sz="2400" dirty="0"/>
              <a:t>Au Sudan, Marie y __________ à cheval. </a:t>
            </a:r>
          </a:p>
          <a:p>
            <a:pPr marL="274320" indent="-274320">
              <a:spcBef>
                <a:spcPts val="0"/>
              </a:spcBef>
              <a:buFont typeface="+mj-lt"/>
              <a:buAutoNum type="arabicPeriod"/>
            </a:pPr>
            <a:r>
              <a:rPr lang="en-US" sz="2400" dirty="0"/>
              <a:t>Anne et </a:t>
            </a:r>
            <a:r>
              <a:rPr lang="en-US" sz="2400" dirty="0" err="1"/>
              <a:t>moi</a:t>
            </a:r>
            <a:r>
              <a:rPr lang="en-US" dirty="0"/>
              <a:t> habitons près d’un fleuve et nous y</a:t>
            </a:r>
            <a:r>
              <a:rPr lang="en-US" sz="2400" dirty="0"/>
              <a:t>________________  en bateau.</a:t>
            </a:r>
            <a:endParaRPr lang="en-US" b="1" dirty="0"/>
          </a:p>
          <a:p>
            <a:pPr marL="274320" indent="-274320">
              <a:spcBef>
                <a:spcPts val="0"/>
              </a:spcBef>
              <a:buFont typeface="+mj-lt"/>
              <a:buAutoNum type="arabicPeriod"/>
            </a:pPr>
            <a:r>
              <a:rPr lang="en-US" sz="2400" dirty="0" err="1"/>
              <a:t>Et toi, comment tu _______ </a:t>
            </a:r>
            <a:r>
              <a:rPr lang="en-US" sz="2400" dirty="0"/>
              <a:t>à l’école?</a:t>
            </a:r>
            <a:endParaRPr lang="en-US" sz="2400"/>
          </a:p>
          <a:p>
            <a:pPr marL="457200" indent="-457200">
              <a:buAutoNum type="arabicPeriod" startAt="84"/>
            </a:pPr>
            <a:endParaRPr lang="en-US" dirty="0"/>
          </a:p>
          <a:p>
            <a:endParaRPr lang="en-US" dirty="0"/>
          </a:p>
        </p:txBody>
      </p:sp>
      <p:sp>
        <p:nvSpPr>
          <p:cNvPr id="6" name="TextBox 5"/>
          <p:cNvSpPr txBox="1"/>
          <p:nvPr/>
        </p:nvSpPr>
        <p:spPr>
          <a:xfrm>
            <a:off x="268082" y="5352822"/>
            <a:ext cx="8545068" cy="923330"/>
          </a:xfrm>
          <a:prstGeom prst="rect">
            <a:avLst/>
          </a:prstGeom>
          <a:noFill/>
          <a:ln w="28575">
            <a:solidFill>
              <a:schemeClr val="accent6"/>
            </a:solidFill>
          </a:ln>
        </p:spPr>
        <p:txBody>
          <a:bodyPr wrap="square" rtlCol="0">
            <a:spAutoFit/>
          </a:bodyPr>
          <a:lstStyle/>
          <a:p>
            <a:pPr algn="ctr">
              <a:spcBef>
                <a:spcPts val="450"/>
              </a:spcBef>
            </a:pPr>
            <a:r>
              <a:rPr lang="en-US" i="1"/>
              <a:t>How do children go to school? I often go to school by bus, but sometimes my friends and I go by car. Children in Abidjan walk. In Sudan Marie goes by horse.  Ane and I live near a river and we go by boat. How do you go to school? </a:t>
            </a:r>
          </a:p>
        </p:txBody>
      </p:sp>
    </p:spTree>
    <p:extLst>
      <p:ext uri="{BB962C8B-B14F-4D97-AF65-F5344CB8AC3E}">
        <p14:creationId xmlns:p14="http://schemas.microsoft.com/office/powerpoint/2010/main" val="8790096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298" y="585184"/>
            <a:ext cx="7886700" cy="728312"/>
          </a:xfrm>
          <a:solidFill>
            <a:schemeClr val="accent1"/>
          </a:solidFill>
        </p:spPr>
        <p:txBody>
          <a:bodyPr/>
          <a:lstStyle/>
          <a:p>
            <a:pPr algn="ctr"/>
            <a:r>
              <a:rPr lang="en-US">
                <a:solidFill>
                  <a:schemeClr val="tx1"/>
                </a:solidFill>
              </a:rPr>
              <a:t>Vocabulary “Quizzes”</a:t>
            </a:r>
          </a:p>
        </p:txBody>
      </p:sp>
      <p:sp>
        <p:nvSpPr>
          <p:cNvPr id="3" name="Footer Placeholder 2"/>
          <p:cNvSpPr>
            <a:spLocks noGrp="1"/>
          </p:cNvSpPr>
          <p:nvPr>
            <p:ph type="ftr" sz="quarter" idx="11"/>
          </p:nvPr>
        </p:nvSpPr>
        <p:spPr>
          <a:xfrm>
            <a:off x="125949" y="6451885"/>
            <a:ext cx="3086100" cy="273844"/>
          </a:xfrm>
        </p:spPr>
        <p:txBody>
          <a:bodyPr/>
          <a:lstStyle/>
          <a:p>
            <a:pPr algn="l"/>
            <a:r>
              <a:rPr lang="en-US"/>
              <a:t>Laura Terrill</a:t>
            </a:r>
          </a:p>
        </p:txBody>
      </p:sp>
      <p:sp>
        <p:nvSpPr>
          <p:cNvPr id="5" name="Content Placeholder 4"/>
          <p:cNvSpPr>
            <a:spLocks noGrp="1"/>
          </p:cNvSpPr>
          <p:nvPr>
            <p:ph sz="quarter" idx="4294967295"/>
          </p:nvPr>
        </p:nvSpPr>
        <p:spPr>
          <a:xfrm>
            <a:off x="125949" y="1619867"/>
            <a:ext cx="4958954" cy="3352800"/>
          </a:xfrm>
        </p:spPr>
        <p:txBody>
          <a:bodyPr>
            <a:noAutofit/>
          </a:bodyPr>
          <a:lstStyle/>
          <a:p>
            <a:pPr marL="205740" indent="-205740">
              <a:spcBef>
                <a:spcPts val="0"/>
              </a:spcBef>
            </a:pPr>
            <a:r>
              <a:rPr lang="en-US"/>
              <a:t>Create a sense of personal challenge. </a:t>
            </a:r>
          </a:p>
          <a:p>
            <a:pPr marL="205740" indent="-205740">
              <a:spcBef>
                <a:spcPts val="0"/>
              </a:spcBef>
            </a:pPr>
            <a:r>
              <a:rPr lang="en-US"/>
              <a:t>Give students a prompt and (2) minutes to write as many words as they can. Let them self-correct and compare their results with others if they want to. It’s a personal competition, not one that someone would win. </a:t>
            </a:r>
          </a:p>
          <a:p>
            <a:pPr marL="205740" indent="-205740">
              <a:spcBef>
                <a:spcPts val="0"/>
              </a:spcBef>
            </a:pPr>
            <a:r>
              <a:rPr lang="en-US"/>
              <a:t>Two days later, give the same prompt and repeat the scoring process. They check their own work. Their personal goal is to improve their own performance. </a:t>
            </a:r>
          </a:p>
          <a:p>
            <a:pPr marL="0" indent="0">
              <a:buNone/>
            </a:pPr>
            <a:endParaRPr lang="en-US"/>
          </a:p>
        </p:txBody>
      </p:sp>
      <p:sp>
        <p:nvSpPr>
          <p:cNvPr id="6" name="TextBox 5"/>
          <p:cNvSpPr txBox="1"/>
          <p:nvPr/>
        </p:nvSpPr>
        <p:spPr>
          <a:xfrm>
            <a:off x="5295335" y="1619867"/>
            <a:ext cx="3233663" cy="4893647"/>
          </a:xfrm>
          <a:prstGeom prst="rect">
            <a:avLst/>
          </a:prstGeom>
          <a:solidFill>
            <a:schemeClr val="accent1"/>
          </a:solidFill>
        </p:spPr>
        <p:txBody>
          <a:bodyPr wrap="square" rtlCol="0">
            <a:spAutoFit/>
          </a:bodyPr>
          <a:lstStyle/>
          <a:p>
            <a:r>
              <a:rPr lang="en-US" sz="2400"/>
              <a:t>Sample prompts</a:t>
            </a:r>
          </a:p>
          <a:p>
            <a:pPr marL="205740" indent="-205740">
              <a:buFont typeface="+mj-lt"/>
              <a:buAutoNum type="arabicPeriod"/>
            </a:pPr>
            <a:r>
              <a:rPr lang="en-US" sz="2400"/>
              <a:t>List as many words as you can associated with the calendar.</a:t>
            </a:r>
          </a:p>
          <a:p>
            <a:pPr marL="205740" indent="-205740">
              <a:buFont typeface="+mj-lt"/>
              <a:buAutoNum type="arabicPeriod"/>
            </a:pPr>
            <a:r>
              <a:rPr lang="en-US" sz="2400"/>
              <a:t>List all the things you do on a regular day. </a:t>
            </a:r>
          </a:p>
          <a:p>
            <a:pPr marL="205740" indent="-205740">
              <a:buFont typeface="+mj-lt"/>
              <a:buAutoNum type="arabicPeriod"/>
            </a:pPr>
            <a:r>
              <a:rPr lang="en-US" sz="2400"/>
              <a:t>List all the things you do to show you are responsible. </a:t>
            </a:r>
          </a:p>
          <a:p>
            <a:pPr marL="205740" indent="-205740">
              <a:buFont typeface="+mj-lt"/>
              <a:buAutoNum type="arabicPeriod"/>
            </a:pPr>
            <a:r>
              <a:rPr lang="en-US" sz="2400"/>
              <a:t>List as many questions as you can to make plans with someone. </a:t>
            </a:r>
          </a:p>
        </p:txBody>
      </p:sp>
    </p:spTree>
    <p:extLst>
      <p:ext uri="{BB962C8B-B14F-4D97-AF65-F5344CB8AC3E}">
        <p14:creationId xmlns:p14="http://schemas.microsoft.com/office/powerpoint/2010/main" val="1208138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988" y="372793"/>
            <a:ext cx="8229600" cy="731520"/>
          </a:xfrm>
          <a:solidFill>
            <a:schemeClr val="accent1"/>
          </a:solidFill>
        </p:spPr>
        <p:txBody>
          <a:bodyPr/>
          <a:lstStyle/>
          <a:p>
            <a:pPr algn="ctr"/>
            <a:r>
              <a:rPr lang="en-US">
                <a:solidFill>
                  <a:schemeClr val="tx1"/>
                </a:solidFill>
              </a:rPr>
              <a:t>Performance and Proficiency</a:t>
            </a:r>
          </a:p>
        </p:txBody>
      </p:sp>
      <p:sp>
        <p:nvSpPr>
          <p:cNvPr id="4" name="Slide Number Placeholder 3"/>
          <p:cNvSpPr>
            <a:spLocks noGrp="1"/>
          </p:cNvSpPr>
          <p:nvPr>
            <p:ph type="sldNum" sz="quarter" idx="12"/>
          </p:nvPr>
        </p:nvSpPr>
        <p:spPr/>
        <p:txBody>
          <a:bodyPr>
            <a:normAutofit/>
          </a:bodyPr>
          <a:lstStyle/>
          <a:p>
            <a:fld id="{D57F1E4F-1CFF-5643-939E-02111984F565}" type="slidenum">
              <a:rPr lang="en-US" smtClean="0"/>
              <a:t>6</a:t>
            </a:fld>
            <a:endParaRPr lang="en-US" dirty="0"/>
          </a:p>
        </p:txBody>
      </p:sp>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pPr algn="ctr"/>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pic>
        <p:nvPicPr>
          <p:cNvPr id="11" name="Picture 10"/>
          <p:cNvPicPr>
            <a:picLocks noChangeAspect="1"/>
          </p:cNvPicPr>
          <p:nvPr/>
        </p:nvPicPr>
        <p:blipFill>
          <a:blip r:embed="rId5"/>
          <a:stretch>
            <a:fillRect/>
          </a:stretch>
        </p:blipFill>
        <p:spPr>
          <a:xfrm>
            <a:off x="2692354" y="1532533"/>
            <a:ext cx="3836215" cy="5073338"/>
          </a:xfrm>
          <a:prstGeom prst="rect">
            <a:avLst/>
          </a:prstGeom>
        </p:spPr>
      </p:pic>
    </p:spTree>
    <p:extLst>
      <p:ext uri="{BB962C8B-B14F-4D97-AF65-F5344CB8AC3E}">
        <p14:creationId xmlns:p14="http://schemas.microsoft.com/office/powerpoint/2010/main" val="12687592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4000">
                <a:solidFill>
                  <a:schemeClr val="tx1"/>
                </a:solidFill>
                <a:ea typeface="ＭＳ Ｐゴシック" pitchFamily="-109" charset="-128"/>
                <a:cs typeface="ＭＳ Ｐゴシック" pitchFamily="-109" charset="-128"/>
              </a:rPr>
              <a:t>Stage 3: Backward Design</a:t>
            </a:r>
          </a:p>
        </p:txBody>
      </p:sp>
      <p:graphicFrame>
        <p:nvGraphicFramePr>
          <p:cNvPr id="6" name="Content Placeholder 5"/>
          <p:cNvGraphicFramePr>
            <a:graphicFrameLocks noGrp="1"/>
          </p:cNvGraphicFramePr>
          <p:nvPr>
            <p:ph idx="4294967295"/>
            <p:extLst/>
          </p:nvPr>
        </p:nvGraphicFramePr>
        <p:xfrm>
          <a:off x="457200" y="17526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60</a:t>
            </a:fld>
            <a:endParaRPr lang="en-US" dirty="0"/>
          </a:p>
        </p:txBody>
      </p:sp>
    </p:spTree>
    <p:extLst>
      <p:ext uri="{BB962C8B-B14F-4D97-AF65-F5344CB8AC3E}">
        <p14:creationId xmlns:p14="http://schemas.microsoft.com/office/powerpoint/2010/main" val="187212681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812" y="347317"/>
            <a:ext cx="8276811" cy="658566"/>
          </a:xfrm>
          <a:solidFill>
            <a:schemeClr val="accent1"/>
          </a:solidFill>
        </p:spPr>
        <p:txBody>
          <a:bodyPr>
            <a:normAutofit/>
          </a:bodyPr>
          <a:lstStyle/>
          <a:p>
            <a:pPr algn="ctr"/>
            <a:r>
              <a:rPr lang="en-US" sz="3200">
                <a:solidFill>
                  <a:schemeClr val="tx1"/>
                </a:solidFill>
              </a:rPr>
              <a:t>Key Learning Activities/Formative Assessment</a:t>
            </a:r>
          </a:p>
        </p:txBody>
      </p:sp>
      <p:graphicFrame>
        <p:nvGraphicFramePr>
          <p:cNvPr id="6" name="Content Placeholder 5"/>
          <p:cNvGraphicFramePr>
            <a:graphicFrameLocks noGrp="1"/>
          </p:cNvGraphicFramePr>
          <p:nvPr>
            <p:ph idx="1"/>
            <p:extLst/>
          </p:nvPr>
        </p:nvGraphicFramePr>
        <p:xfrm>
          <a:off x="216976" y="1270861"/>
          <a:ext cx="8688484" cy="5307739"/>
        </p:xfrm>
        <a:graphic>
          <a:graphicData uri="http://schemas.openxmlformats.org/drawingml/2006/table">
            <a:tbl>
              <a:tblPr firstRow="1" bandRow="1">
                <a:tableStyleId>{5C22544A-7EE6-4342-B048-85BDC9FD1C3A}</a:tableStyleId>
              </a:tblPr>
              <a:tblGrid>
                <a:gridCol w="1727049"/>
                <a:gridCol w="6961435"/>
              </a:tblGrid>
              <a:tr h="305448">
                <a:tc>
                  <a:txBody>
                    <a:bodyPr/>
                    <a:lstStyle/>
                    <a:p>
                      <a:pPr marL="0" marR="0" algn="ctr">
                        <a:spcBef>
                          <a:spcPts val="0"/>
                        </a:spcBef>
                        <a:spcAft>
                          <a:spcPts val="0"/>
                        </a:spcAft>
                      </a:pPr>
                      <a:r>
                        <a:rPr lang="en-US" sz="2400" b="1">
                          <a:solidFill>
                            <a:schemeClr val="tx1"/>
                          </a:solidFill>
                          <a:effectLst/>
                          <a:latin typeface="Calibri" charset="0"/>
                          <a:ea typeface="Calibri" charset="0"/>
                          <a:cs typeface="Calibri" charset="0"/>
                        </a:rPr>
                        <a:t>Mode</a:t>
                      </a:r>
                      <a:endParaRPr lang="en-US" sz="2400">
                        <a:solidFill>
                          <a:schemeClr val="tx1"/>
                        </a:solidFill>
                        <a:effectLst/>
                        <a:latin typeface="Calibri" charset="0"/>
                        <a:ea typeface="Calibri" charset="0"/>
                        <a:cs typeface="Calibri" charset="0"/>
                      </a:endParaRPr>
                    </a:p>
                  </a:txBody>
                  <a:tcPr marL="68580" marR="68580" marT="0" marB="0" anchor="ctr"/>
                </a:tc>
                <a:tc>
                  <a:txBody>
                    <a:bodyPr/>
                    <a:lstStyle/>
                    <a:p>
                      <a:pPr marL="0" marR="0" algn="ctr">
                        <a:spcBef>
                          <a:spcPts val="0"/>
                        </a:spcBef>
                        <a:spcAft>
                          <a:spcPts val="0"/>
                        </a:spcAft>
                      </a:pPr>
                      <a:r>
                        <a:rPr lang="en-US" sz="2400" b="1">
                          <a:solidFill>
                            <a:schemeClr val="tx1"/>
                          </a:solidFill>
                          <a:effectLst/>
                          <a:latin typeface="Calibri" charset="0"/>
                          <a:ea typeface="Calibri" charset="0"/>
                          <a:cs typeface="Calibri" charset="0"/>
                        </a:rPr>
                        <a:t>Learning Experiences/Formative Assessments</a:t>
                      </a:r>
                      <a:endParaRPr lang="en-US" sz="2400">
                        <a:solidFill>
                          <a:schemeClr val="tx1"/>
                        </a:solidFill>
                        <a:effectLst/>
                        <a:latin typeface="Calibri" charset="0"/>
                        <a:ea typeface="Calibri" charset="0"/>
                        <a:cs typeface="Calibri" charset="0"/>
                      </a:endParaRPr>
                    </a:p>
                  </a:txBody>
                  <a:tcPr marL="68580" marR="68580" marT="0" marB="0" anchor="ctr"/>
                </a:tc>
              </a:tr>
              <a:tr h="2170130">
                <a:tc>
                  <a:txBody>
                    <a:bodyPr/>
                    <a:lstStyle/>
                    <a:p>
                      <a:pPr marL="0" marR="0">
                        <a:spcBef>
                          <a:spcPts val="0"/>
                        </a:spcBef>
                        <a:spcAft>
                          <a:spcPts val="0"/>
                        </a:spcAft>
                      </a:pPr>
                      <a:r>
                        <a:rPr lang="en-US" sz="2000">
                          <a:solidFill>
                            <a:srgbClr val="000000"/>
                          </a:solidFill>
                          <a:effectLst/>
                          <a:latin typeface="Calibri" charset="0"/>
                          <a:ea typeface="Calibri" charset="0"/>
                          <a:cs typeface="Calibri" charset="0"/>
                        </a:rPr>
                        <a:t>Presentational</a:t>
                      </a:r>
                    </a:p>
                    <a:p>
                      <a:pPr marL="0" marR="0">
                        <a:spcBef>
                          <a:spcPts val="0"/>
                        </a:spcBef>
                        <a:spcAft>
                          <a:spcPts val="0"/>
                        </a:spcAft>
                      </a:pPr>
                      <a:r>
                        <a:rPr lang="en-US" sz="2000">
                          <a:solidFill>
                            <a:srgbClr val="000000"/>
                          </a:solidFill>
                          <a:effectLst/>
                          <a:latin typeface="Calibri" charset="0"/>
                          <a:ea typeface="Calibri" charset="0"/>
                          <a:cs typeface="Calibri" charset="0"/>
                        </a:rPr>
                        <a:t>Interpersonal</a:t>
                      </a:r>
                    </a:p>
                  </a:txBody>
                  <a:tcPr marL="68580" marR="68580" marT="0" marB="0" anchor="ctr"/>
                </a:tc>
                <a:tc>
                  <a:txBody>
                    <a:bodyPr/>
                    <a:lstStyle/>
                    <a:p>
                      <a:pPr marL="0" marR="0">
                        <a:spcBef>
                          <a:spcPts val="0"/>
                        </a:spcBef>
                        <a:spcAft>
                          <a:spcPts val="0"/>
                        </a:spcAft>
                      </a:pPr>
                      <a:r>
                        <a:rPr lang="en-US" sz="2400">
                          <a:solidFill>
                            <a:srgbClr val="000000"/>
                          </a:solidFill>
                          <a:effectLst/>
                          <a:latin typeface="Calibri" charset="0"/>
                          <a:ea typeface="Calibri" charset="0"/>
                          <a:cs typeface="Calibri" charset="0"/>
                        </a:rPr>
                        <a:t>Have students create a weekly activity log and/or calendar. Have students write sentences that explain a few things they do and when. Then, have students pair to ask and answer questions to see who has the busiest day. </a:t>
                      </a:r>
                    </a:p>
                  </a:txBody>
                  <a:tcPr marL="68580" marR="68580" marT="0" marB="0" anchor="ctr"/>
                </a:tc>
              </a:tr>
              <a:tr h="916343">
                <a:tc>
                  <a:txBody>
                    <a:bodyPr/>
                    <a:lstStyle/>
                    <a:p>
                      <a:pPr marL="0" marR="0">
                        <a:spcBef>
                          <a:spcPts val="0"/>
                        </a:spcBef>
                        <a:spcAft>
                          <a:spcPts val="0"/>
                        </a:spcAft>
                      </a:pPr>
                      <a:r>
                        <a:rPr lang="en-US" sz="2000">
                          <a:solidFill>
                            <a:srgbClr val="000000"/>
                          </a:solidFill>
                          <a:effectLst/>
                          <a:latin typeface="Calibri" charset="0"/>
                          <a:ea typeface="Calibri" charset="0"/>
                          <a:cs typeface="Calibri" charset="0"/>
                        </a:rPr>
                        <a:t>Interpretive</a:t>
                      </a:r>
                    </a:p>
                    <a:p>
                      <a:pPr marL="0" marR="0">
                        <a:spcBef>
                          <a:spcPts val="0"/>
                        </a:spcBef>
                        <a:spcAft>
                          <a:spcPts val="0"/>
                        </a:spcAft>
                      </a:pPr>
                      <a:r>
                        <a:rPr lang="en-US" sz="2000">
                          <a:solidFill>
                            <a:srgbClr val="000000"/>
                          </a:solidFill>
                          <a:effectLst/>
                          <a:latin typeface="Calibri" charset="0"/>
                          <a:ea typeface="Calibri" charset="0"/>
                          <a:cs typeface="Calibri" charset="0"/>
                        </a:rPr>
                        <a:t>Presentational</a:t>
                      </a:r>
                    </a:p>
                  </a:txBody>
                  <a:tcPr marL="68580" marR="68580" marT="0" marB="0" anchor="ctr"/>
                </a:tc>
                <a:tc>
                  <a:txBody>
                    <a:bodyPr/>
                    <a:lstStyle/>
                    <a:p>
                      <a:pPr marL="0" marR="0">
                        <a:spcBef>
                          <a:spcPts val="0"/>
                        </a:spcBef>
                        <a:spcAft>
                          <a:spcPts val="0"/>
                        </a:spcAft>
                      </a:pPr>
                      <a:r>
                        <a:rPr lang="en-US" sz="2400" u="sng">
                          <a:solidFill>
                            <a:srgbClr val="000000"/>
                          </a:solidFill>
                          <a:effectLst/>
                          <a:latin typeface="Calibri" charset="0"/>
                          <a:ea typeface="Calibri" charset="0"/>
                          <a:cs typeface="Calibri" charset="0"/>
                          <a:hlinkClick r:id="rId2"/>
                        </a:rPr>
                        <a:t>UNICEF Contrast Child Play/Labor</a:t>
                      </a:r>
                      <a:r>
                        <a:rPr lang="en-US" sz="2400">
                          <a:solidFill>
                            <a:srgbClr val="000000"/>
                          </a:solidFill>
                          <a:effectLst/>
                          <a:latin typeface="Calibri" charset="0"/>
                          <a:ea typeface="Calibri" charset="0"/>
                          <a:cs typeface="Calibri" charset="0"/>
                        </a:rPr>
                        <a:t> Use this video in any language to allow students to process the contrast between children playing with a soccer ball and a child making a soccer ball. Introduce vocabulary through screen shots. </a:t>
                      </a:r>
                    </a:p>
                  </a:txBody>
                  <a:tcPr marL="68580" marR="68580" marT="0" marB="0" anchor="ctr"/>
                </a:tc>
              </a:tr>
              <a:tr h="943049">
                <a:tc>
                  <a:txBody>
                    <a:bodyPr/>
                    <a:lstStyle/>
                    <a:p>
                      <a:pPr marL="0" marR="0">
                        <a:spcBef>
                          <a:spcPts val="0"/>
                        </a:spcBef>
                        <a:spcAft>
                          <a:spcPts val="0"/>
                        </a:spcAft>
                      </a:pPr>
                      <a:endParaRPr lang="en-US" sz="2400" b="1">
                        <a:solidFill>
                          <a:srgbClr val="000000"/>
                        </a:solidFill>
                        <a:effectLst/>
                        <a:latin typeface="Calibri" charset="0"/>
                        <a:ea typeface="Calibri" charset="0"/>
                        <a:cs typeface="Calibri" charset="0"/>
                      </a:endParaRPr>
                    </a:p>
                  </a:txBody>
                  <a:tcPr marL="68580" marR="68580" marT="0" marB="0" anchor="ctr"/>
                </a:tc>
                <a:tc>
                  <a:txBody>
                    <a:bodyPr/>
                    <a:lstStyle/>
                    <a:p>
                      <a:pPr marL="0" marR="0">
                        <a:spcBef>
                          <a:spcPts val="0"/>
                        </a:spcBef>
                        <a:spcAft>
                          <a:spcPts val="0"/>
                        </a:spcAft>
                      </a:pPr>
                      <a:endParaRPr lang="en-US" sz="2400">
                        <a:solidFill>
                          <a:srgbClr val="000000"/>
                        </a:solidFill>
                        <a:effectLst/>
                        <a:latin typeface="Calibri" charset="0"/>
                        <a:ea typeface="Calibri" charset="0"/>
                        <a:cs typeface="Calibri" charset="0"/>
                      </a:endParaRPr>
                    </a:p>
                  </a:txBody>
                  <a:tcPr marL="68580" marR="68580" marT="0" marB="0" anchor="ctr"/>
                </a:tc>
              </a:tr>
            </a:tbl>
          </a:graphicData>
        </a:graphic>
      </p:graphicFrame>
      <p:sp>
        <p:nvSpPr>
          <p:cNvPr id="3" name="Slide Number Placeholder 2"/>
          <p:cNvSpPr>
            <a:spLocks noGrp="1"/>
          </p:cNvSpPr>
          <p:nvPr>
            <p:ph type="sldNum" sz="quarter" idx="12"/>
          </p:nvPr>
        </p:nvSpPr>
        <p:spPr/>
        <p:txBody>
          <a:bodyPr/>
          <a:lstStyle/>
          <a:p>
            <a:fld id="{6D22F896-40B5-4ADD-8801-0D06FADFA095}" type="slidenum">
              <a:rPr lang="en-US" dirty="0"/>
              <a:t>61</a:t>
            </a:fld>
            <a:endParaRPr lang="en-US" dirty="0"/>
          </a:p>
        </p:txBody>
      </p:sp>
    </p:spTree>
    <p:extLst>
      <p:ext uri="{BB962C8B-B14F-4D97-AF65-F5344CB8AC3E}">
        <p14:creationId xmlns:p14="http://schemas.microsoft.com/office/powerpoint/2010/main" val="15608463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62</a:t>
            </a:fld>
            <a:endParaRPr lang="en-US" dirty="0"/>
          </a:p>
        </p:txBody>
      </p:sp>
    </p:spTree>
    <p:extLst>
      <p:ext uri="{BB962C8B-B14F-4D97-AF65-F5344CB8AC3E}">
        <p14:creationId xmlns:p14="http://schemas.microsoft.com/office/powerpoint/2010/main" val="21106141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6041" y="274085"/>
            <a:ext cx="6306207" cy="6447391"/>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63</a:t>
            </a:fld>
            <a:endParaRPr lang="en-US" dirty="0"/>
          </a:p>
        </p:txBody>
      </p:sp>
      <p:sp>
        <p:nvSpPr>
          <p:cNvPr id="7" name="Rectangle 6"/>
          <p:cNvSpPr/>
          <p:nvPr/>
        </p:nvSpPr>
        <p:spPr>
          <a:xfrm>
            <a:off x="1566041" y="274085"/>
            <a:ext cx="3153104" cy="38564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803228" y="274085"/>
            <a:ext cx="3069020" cy="38564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566041" y="4214648"/>
            <a:ext cx="3153103" cy="2506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03228" y="4214648"/>
            <a:ext cx="3069020" cy="2506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5"/>
          <p:cNvSpPr txBox="1">
            <a:spLocks/>
          </p:cNvSpPr>
          <p:nvPr/>
        </p:nvSpPr>
        <p:spPr>
          <a:xfrm>
            <a:off x="0" y="5741232"/>
            <a:ext cx="9143999" cy="1126819"/>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2800"/>
              <a:t>I can say what I like to do and ask what others like to do. </a:t>
            </a:r>
          </a:p>
        </p:txBody>
      </p:sp>
    </p:spTree>
    <p:extLst>
      <p:ext uri="{BB962C8B-B14F-4D97-AF65-F5344CB8AC3E}">
        <p14:creationId xmlns:p14="http://schemas.microsoft.com/office/powerpoint/2010/main" val="207247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982" y="636531"/>
            <a:ext cx="4692095" cy="4797142"/>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64</a:t>
            </a:fld>
            <a:endParaRPr lang="en-US" dirty="0"/>
          </a:p>
        </p:txBody>
      </p:sp>
      <p:sp>
        <p:nvSpPr>
          <p:cNvPr id="11" name="Title 5"/>
          <p:cNvSpPr txBox="1">
            <a:spLocks/>
          </p:cNvSpPr>
          <p:nvPr/>
        </p:nvSpPr>
        <p:spPr>
          <a:xfrm>
            <a:off x="0" y="5741232"/>
            <a:ext cx="9143999" cy="1126819"/>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2800"/>
              <a:t>I can say what I like to do and ask what others like to do. </a:t>
            </a:r>
          </a:p>
        </p:txBody>
      </p:sp>
      <p:sp>
        <p:nvSpPr>
          <p:cNvPr id="2" name="TextBox 1"/>
          <p:cNvSpPr txBox="1"/>
          <p:nvPr/>
        </p:nvSpPr>
        <p:spPr>
          <a:xfrm>
            <a:off x="5140526" y="636531"/>
            <a:ext cx="3866996" cy="4154984"/>
          </a:xfrm>
          <a:prstGeom prst="rect">
            <a:avLst/>
          </a:prstGeom>
          <a:noFill/>
        </p:spPr>
        <p:txBody>
          <a:bodyPr wrap="square" rtlCol="0">
            <a:spAutoFit/>
          </a:bodyPr>
          <a:lstStyle/>
          <a:p>
            <a:r>
              <a:rPr lang="en-US" sz="2400"/>
              <a:t>Recycle previous vocabulary — likes, dislikes, pets, weather, etc. </a:t>
            </a:r>
          </a:p>
          <a:p>
            <a:endParaRPr lang="en-US" sz="2400"/>
          </a:p>
          <a:p>
            <a:r>
              <a:rPr lang="en-US" sz="2400"/>
              <a:t>Have students write questions to find out more about video – where, when, who, what, how</a:t>
            </a:r>
            <a:r>
              <a:rPr lang="is-IS" sz="2400"/>
              <a:t>….</a:t>
            </a:r>
          </a:p>
          <a:p>
            <a:endParaRPr lang="is-IS" sz="2400"/>
          </a:p>
          <a:p>
            <a:r>
              <a:rPr lang="is-IS" sz="2400"/>
              <a:t>Have students write a caption. </a:t>
            </a:r>
          </a:p>
        </p:txBody>
      </p:sp>
    </p:spTree>
    <p:extLst>
      <p:ext uri="{BB962C8B-B14F-4D97-AF65-F5344CB8AC3E}">
        <p14:creationId xmlns:p14="http://schemas.microsoft.com/office/powerpoint/2010/main" val="248210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65</a:t>
            </a:fld>
            <a:endParaRPr lang="en-US" dirty="0"/>
          </a:p>
        </p:txBody>
      </p:sp>
      <p:sp>
        <p:nvSpPr>
          <p:cNvPr id="7" name="Title 1"/>
          <p:cNvSpPr>
            <a:spLocks noGrp="1"/>
          </p:cNvSpPr>
          <p:nvPr>
            <p:ph type="title"/>
          </p:nvPr>
        </p:nvSpPr>
        <p:spPr>
          <a:solidFill>
            <a:schemeClr val="accent1"/>
          </a:solidFill>
        </p:spPr>
        <p:txBody>
          <a:bodyPr>
            <a:normAutofit fontScale="90000"/>
          </a:bodyPr>
          <a:lstStyle/>
          <a:p>
            <a:r>
              <a:rPr lang="en-US" sz="4000">
                <a:solidFill>
                  <a:schemeClr val="tx1"/>
                </a:solidFill>
              </a:rPr>
              <a:t>Ce chien n’a besoin de personne pour faire de la luge</a:t>
            </a:r>
            <a:br>
              <a:rPr lang="en-US" sz="4000">
                <a:solidFill>
                  <a:schemeClr val="tx1"/>
                </a:solidFill>
              </a:rPr>
            </a:br>
            <a:r>
              <a:rPr lang="en-US" sz="2200"/>
              <a:t>https://www.youtube.com/watch?v=y1l69e1mCqQ</a:t>
            </a:r>
            <a:endParaRPr lang="en-US" sz="4000">
              <a:solidFill>
                <a:schemeClr val="tx1"/>
              </a:solidFill>
            </a:endParaRPr>
          </a:p>
        </p:txBody>
      </p:sp>
    </p:spTree>
    <p:extLst>
      <p:ext uri="{BB962C8B-B14F-4D97-AF65-F5344CB8AC3E}">
        <p14:creationId xmlns:p14="http://schemas.microsoft.com/office/powerpoint/2010/main" val="19923726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570" y="441908"/>
            <a:ext cx="7723780" cy="813686"/>
          </a:xfrm>
          <a:solidFill>
            <a:schemeClr val="accent1"/>
          </a:solidFill>
        </p:spPr>
        <p:txBody>
          <a:bodyPr>
            <a:normAutofit fontScale="90000"/>
          </a:bodyPr>
          <a:lstStyle/>
          <a:p>
            <a:pPr algn="ctr"/>
            <a:r>
              <a:rPr lang="en-US" sz="3200" b="1">
                <a:solidFill>
                  <a:schemeClr val="tx1"/>
                </a:solidFill>
              </a:rPr>
              <a:t>Secret, la perra a la que le gusta ir en trineo</a:t>
            </a:r>
            <a:endParaRPr lang="en-US" sz="3200">
              <a:solidFill>
                <a:schemeClr val="tx1"/>
              </a:solidFill>
            </a:endParaRPr>
          </a:p>
        </p:txBody>
      </p:sp>
      <p:sp>
        <p:nvSpPr>
          <p:cNvPr id="3" name="Content Placeholder 2"/>
          <p:cNvSpPr>
            <a:spLocks noGrp="1"/>
          </p:cNvSpPr>
          <p:nvPr>
            <p:ph idx="1"/>
          </p:nvPr>
        </p:nvSpPr>
        <p:spPr>
          <a:xfrm>
            <a:off x="391564" y="1695944"/>
            <a:ext cx="8840118" cy="5025532"/>
          </a:xfrm>
        </p:spPr>
        <p:txBody>
          <a:bodyPr>
            <a:noAutofit/>
          </a:bodyPr>
          <a:lstStyle/>
          <a:p>
            <a:pPr marL="0" indent="0" fontAlgn="base">
              <a:buNone/>
            </a:pPr>
            <a:r>
              <a:rPr lang="en-US">
                <a:solidFill>
                  <a:schemeClr val="tx1"/>
                </a:solidFill>
              </a:rPr>
              <a:t>Conoce a Secret, una pastor ovejero australiana a la que le gusta deslizarse en trineo.</a:t>
            </a:r>
          </a:p>
          <a:p>
            <a:pPr marL="0" indent="0" fontAlgn="base">
              <a:buNone/>
            </a:pPr>
            <a:r>
              <a:rPr lang="en-US">
                <a:solidFill>
                  <a:schemeClr val="tx1"/>
                </a:solidFill>
              </a:rPr>
              <a:t>En la grabación publicada por su dueña Mary en Instagram se puede apreciar cómo Secret, sin ayuda de nadie, sube su trineo por una colina cubierta de nieve y se lanza por la pendiente.</a:t>
            </a:r>
          </a:p>
          <a:p>
            <a:pPr marL="0" indent="0" fontAlgn="base">
              <a:buNone/>
            </a:pPr>
            <a:r>
              <a:rPr lang="en-US">
                <a:solidFill>
                  <a:schemeClr val="tx1"/>
                </a:solidFill>
              </a:rPr>
              <a:t>"¡Finalmente hemos tenido suficiente nieve como para poder ir en trineo y Secret no podría estar más emocionada! Es definitivamente una de sus actividades favoritas, probablemente se haya tirado 50 veces desde esta colina hoy", escribió Mary en la cuenta de su mascota.</a:t>
            </a:r>
          </a:p>
          <a:p>
            <a:pPr marL="0" indent="0" fontAlgn="base">
              <a:buNone/>
            </a:pPr>
            <a:r>
              <a:rPr lang="en-US">
                <a:solidFill>
                  <a:schemeClr val="tx1"/>
                </a:solidFill>
              </a:rPr>
              <a:t>Por ahora, Mary y Secret tienen más de 300.000 seguidores en la red social.</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66</a:t>
            </a:fld>
            <a:endParaRPr lang="en-US" dirty="0"/>
          </a:p>
        </p:txBody>
      </p:sp>
    </p:spTree>
    <p:extLst>
      <p:ext uri="{BB962C8B-B14F-4D97-AF65-F5344CB8AC3E}">
        <p14:creationId xmlns:p14="http://schemas.microsoft.com/office/powerpoint/2010/main" val="7322231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115574"/>
            <a:ext cx="7766050" cy="738189"/>
          </a:xfrm>
        </p:spPr>
        <p:txBody>
          <a:bodyPr>
            <a:normAutofit/>
          </a:bodyPr>
          <a:lstStyle/>
          <a:p>
            <a:pPr algn="ctr"/>
            <a:r>
              <a:rPr lang="en-US"/>
              <a:t>Vertical Articulation</a:t>
            </a:r>
          </a:p>
        </p:txBody>
      </p:sp>
      <p:sp>
        <p:nvSpPr>
          <p:cNvPr id="7" name="Slide Number Placeholder 6"/>
          <p:cNvSpPr>
            <a:spLocks noGrp="1"/>
          </p:cNvSpPr>
          <p:nvPr>
            <p:ph type="sldNum" sz="quarter" idx="12"/>
          </p:nvPr>
        </p:nvSpPr>
        <p:spPr/>
        <p:txBody>
          <a:bodyPr/>
          <a:lstStyle/>
          <a:p>
            <a:fld id="{6D22F896-40B5-4ADD-8801-0D06FADFA095}" type="slidenum">
              <a:rPr lang="en-US" dirty="0"/>
              <a:t>67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829538011"/>
              </p:ext>
            </p:extLst>
          </p:nvPr>
        </p:nvGraphicFramePr>
        <p:xfrm>
          <a:off x="292100" y="1017536"/>
          <a:ext cx="8661654" cy="1859280"/>
        </p:xfrm>
        <a:graphic>
          <a:graphicData uri="http://schemas.openxmlformats.org/drawingml/2006/table">
            <a:tbl>
              <a:tblPr firstRow="1" bandRow="1">
                <a:tableStyleId>{5C22544A-7EE6-4342-B048-85BDC9FD1C3A}</a:tableStyleId>
              </a:tblPr>
              <a:tblGrid>
                <a:gridCol w="1443609"/>
                <a:gridCol w="1443609"/>
                <a:gridCol w="1443609"/>
                <a:gridCol w="1443609"/>
                <a:gridCol w="1443609"/>
                <a:gridCol w="1443609"/>
              </a:tblGrid>
              <a:tr h="362373">
                <a:tc gridSpan="6">
                  <a:txBody>
                    <a:bodyPr/>
                    <a:lstStyle/>
                    <a:p>
                      <a:pPr algn="ctr"/>
                      <a:r>
                        <a:rPr lang="en-US" sz="2400"/>
                        <a:t>US Level 1 Spanish</a:t>
                      </a:r>
                    </a:p>
                  </a:txBody>
                  <a:tcPr/>
                </a:tc>
                <a:tc hMerge="1">
                  <a:txBody>
                    <a:bodyPr/>
                    <a:lstStyle/>
                    <a:p>
                      <a:pPr algn="ctr"/>
                      <a:endParaRPr lang="en-US" sz="2400"/>
                    </a:p>
                  </a:txBody>
                  <a:tcPr/>
                </a:tc>
                <a:tc hMerge="1">
                  <a:txBody>
                    <a:bodyPr/>
                    <a:lstStyle/>
                    <a:p>
                      <a:pPr algn="ctr"/>
                      <a:endParaRPr lang="en-US" sz="2400"/>
                    </a:p>
                  </a:txBody>
                  <a:tcPr/>
                </a:tc>
                <a:tc hMerge="1">
                  <a:txBody>
                    <a:bodyPr/>
                    <a:lstStyle/>
                    <a:p>
                      <a:pPr algn="ctr"/>
                      <a:endParaRPr lang="en-US" sz="2400"/>
                    </a:p>
                  </a:txBody>
                  <a:tcPr/>
                </a:tc>
                <a:tc hMerge="1">
                  <a:txBody>
                    <a:bodyPr/>
                    <a:lstStyle/>
                    <a:p>
                      <a:pPr algn="ctr"/>
                      <a:endParaRPr lang="en-US" sz="2400"/>
                    </a:p>
                  </a:txBody>
                  <a:tcPr/>
                </a:tc>
                <a:tc hMerge="1">
                  <a:txBody>
                    <a:bodyPr/>
                    <a:lstStyle/>
                    <a:p>
                      <a:pPr algn="ctr"/>
                      <a:endParaRPr lang="en-US" sz="2400"/>
                    </a:p>
                  </a:txBody>
                  <a:tcPr/>
                </a:tc>
              </a:tr>
              <a:tr h="362373">
                <a:tc>
                  <a:txBody>
                    <a:bodyPr/>
                    <a:lstStyle/>
                    <a:p>
                      <a:pPr algn="ctr"/>
                      <a:r>
                        <a:rPr lang="en-US" sz="2400"/>
                        <a:t>1.1</a:t>
                      </a:r>
                    </a:p>
                  </a:txBody>
                  <a:tcPr/>
                </a:tc>
                <a:tc>
                  <a:txBody>
                    <a:bodyPr/>
                    <a:lstStyle/>
                    <a:p>
                      <a:pPr algn="ctr"/>
                      <a:r>
                        <a:rPr lang="en-US" sz="2400"/>
                        <a:t>1.2</a:t>
                      </a:r>
                    </a:p>
                  </a:txBody>
                  <a:tcPr/>
                </a:tc>
                <a:tc>
                  <a:txBody>
                    <a:bodyPr/>
                    <a:lstStyle/>
                    <a:p>
                      <a:pPr algn="ctr"/>
                      <a:r>
                        <a:rPr lang="en-US" sz="2400"/>
                        <a:t>1.3</a:t>
                      </a:r>
                    </a:p>
                  </a:txBody>
                  <a:tcPr/>
                </a:tc>
                <a:tc>
                  <a:txBody>
                    <a:bodyPr/>
                    <a:lstStyle/>
                    <a:p>
                      <a:pPr algn="ctr"/>
                      <a:r>
                        <a:rPr lang="en-US" sz="2400"/>
                        <a:t>1.4</a:t>
                      </a:r>
                    </a:p>
                  </a:txBody>
                  <a:tcPr/>
                </a:tc>
                <a:tc>
                  <a:txBody>
                    <a:bodyPr/>
                    <a:lstStyle/>
                    <a:p>
                      <a:pPr algn="ctr"/>
                      <a:r>
                        <a:rPr lang="en-US" sz="2400"/>
                        <a:t>1.5</a:t>
                      </a:r>
                    </a:p>
                  </a:txBody>
                  <a:tcPr/>
                </a:tc>
                <a:tc>
                  <a:txBody>
                    <a:bodyPr/>
                    <a:lstStyle/>
                    <a:p>
                      <a:pPr algn="ctr"/>
                      <a:r>
                        <a:rPr lang="en-US" sz="2400"/>
                        <a:t>1.6</a:t>
                      </a:r>
                    </a:p>
                  </a:txBody>
                  <a:tcPr/>
                </a:tc>
              </a:tr>
              <a:tr h="362373">
                <a:tc>
                  <a:txBody>
                    <a:bodyPr/>
                    <a:lstStyle/>
                    <a:p>
                      <a:pPr algn="ctr"/>
                      <a:r>
                        <a:rPr lang="en-US" sz="1400"/>
                        <a:t>Personal and Public Identities: Who am I? </a:t>
                      </a:r>
                    </a:p>
                  </a:txBody>
                  <a:tcPr anchor="ctr"/>
                </a:tc>
                <a:tc>
                  <a:txBody>
                    <a:bodyPr/>
                    <a:lstStyle/>
                    <a:p>
                      <a:pPr algn="ctr"/>
                      <a:r>
                        <a:rPr lang="en-US" sz="1400"/>
                        <a:t>Contemporary Life:</a:t>
                      </a:r>
                      <a:r>
                        <a:rPr lang="en-US" sz="1400" baseline="0"/>
                        <a:t> </a:t>
                      </a:r>
                    </a:p>
                    <a:p>
                      <a:pPr algn="ctr"/>
                      <a:r>
                        <a:rPr lang="en-US" sz="1400" baseline="0"/>
                        <a:t>Education</a:t>
                      </a:r>
                      <a:endParaRPr lang="en-US" sz="1400"/>
                    </a:p>
                  </a:txBody>
                  <a:tcPr anchor="ctr"/>
                </a:tc>
                <a:tc>
                  <a:txBody>
                    <a:bodyPr/>
                    <a:lstStyle/>
                    <a:p>
                      <a:pPr algn="ctr"/>
                      <a:r>
                        <a:rPr lang="en-US" sz="1400"/>
                        <a:t>Families and Communities:</a:t>
                      </a:r>
                      <a:r>
                        <a:rPr lang="en-US" sz="1400" baseline="0"/>
                        <a:t> </a:t>
                      </a:r>
                    </a:p>
                    <a:p>
                      <a:pPr algn="ctr"/>
                      <a:r>
                        <a:rPr lang="en-US" sz="1400" baseline="0"/>
                        <a:t>Pastimes and Family Life</a:t>
                      </a:r>
                      <a:endParaRPr lang="en-US" sz="1400"/>
                    </a:p>
                  </a:txBody>
                  <a:tcPr anchor="ctr"/>
                </a:tc>
                <a:tc>
                  <a:txBody>
                    <a:bodyPr/>
                    <a:lstStyle/>
                    <a:p>
                      <a:pPr algn="ctr"/>
                      <a:r>
                        <a:rPr lang="en-US" sz="1400"/>
                        <a:t>Contemporary</a:t>
                      </a:r>
                      <a:r>
                        <a:rPr lang="en-US" sz="1400" baseline="0"/>
                        <a:t> Life: Food and Celebrations</a:t>
                      </a:r>
                      <a:endParaRPr lang="en-US" sz="1400"/>
                    </a:p>
                  </a:txBody>
                  <a:tcPr anchor="ctr"/>
                </a:tc>
                <a:tc>
                  <a:txBody>
                    <a:bodyPr/>
                    <a:lstStyle/>
                    <a:p>
                      <a:pPr algn="ctr"/>
                      <a:r>
                        <a:rPr lang="en-US" sz="1400"/>
                        <a:t>Contemporary Life: Travel</a:t>
                      </a:r>
                    </a:p>
                  </a:txBody>
                  <a:tcPr anchor="ctr"/>
                </a:tc>
                <a:tc>
                  <a:txBody>
                    <a:bodyPr/>
                    <a:lstStyle/>
                    <a:p>
                      <a:pPr algn="ctr"/>
                      <a:r>
                        <a:rPr lang="en-US" sz="1400"/>
                        <a:t>Contemporary</a:t>
                      </a:r>
                      <a:r>
                        <a:rPr lang="en-US" sz="1400" baseline="0"/>
                        <a:t> Life: Daily Routines Around the House</a:t>
                      </a:r>
                      <a:endParaRPr lang="en-US" sz="1400"/>
                    </a:p>
                  </a:txBody>
                  <a:tcPr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44112452"/>
              </p:ext>
            </p:extLst>
          </p:nvPr>
        </p:nvGraphicFramePr>
        <p:xfrm>
          <a:off x="292100" y="3521124"/>
          <a:ext cx="8661654" cy="2308537"/>
        </p:xfrm>
        <a:graphic>
          <a:graphicData uri="http://schemas.openxmlformats.org/drawingml/2006/table">
            <a:tbl>
              <a:tblPr firstRow="1" bandRow="1">
                <a:tableStyleId>{5C22544A-7EE6-4342-B048-85BDC9FD1C3A}</a:tableStyleId>
              </a:tblPr>
              <a:tblGrid>
                <a:gridCol w="4330827"/>
                <a:gridCol w="4330827"/>
              </a:tblGrid>
              <a:tr h="849969">
                <a:tc>
                  <a:txBody>
                    <a:bodyPr/>
                    <a:lstStyle/>
                    <a:p>
                      <a:pPr algn="ctr"/>
                      <a:r>
                        <a:rPr lang="en-US" sz="2400"/>
                        <a:t>7</a:t>
                      </a:r>
                      <a:r>
                        <a:rPr lang="en-US" sz="2400" baseline="30000"/>
                        <a:t>th</a:t>
                      </a:r>
                      <a:endParaRPr lang="en-US" sz="2400"/>
                    </a:p>
                    <a:p>
                      <a:pPr algn="ctr"/>
                      <a:r>
                        <a:rPr lang="en-US" sz="2400"/>
                        <a:t>NM/NH</a:t>
                      </a:r>
                    </a:p>
                  </a:txBody>
                  <a:tcPr/>
                </a:tc>
                <a:tc>
                  <a:txBody>
                    <a:bodyPr/>
                    <a:lstStyle/>
                    <a:p>
                      <a:pPr algn="ctr"/>
                      <a:r>
                        <a:rPr lang="en-US" sz="2400"/>
                        <a:t>8</a:t>
                      </a:r>
                      <a:r>
                        <a:rPr lang="en-US" sz="2400" baseline="30000"/>
                        <a:t>th</a:t>
                      </a:r>
                      <a:endParaRPr lang="en-US" sz="2400"/>
                    </a:p>
                    <a:p>
                      <a:pPr algn="ctr"/>
                      <a:r>
                        <a:rPr lang="en-US" sz="2400"/>
                        <a:t>NH/IL</a:t>
                      </a:r>
                    </a:p>
                  </a:txBody>
                  <a:tcPr/>
                </a:tc>
              </a:tr>
              <a:tr h="409244">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Personal and Public Identities: Who am I? </a:t>
                      </a:r>
                    </a:p>
                  </a:txBody>
                  <a:tcPr anchor="ctr"/>
                </a:tc>
                <a:tc>
                  <a:txBody>
                    <a:bodyPr/>
                    <a:lstStyle/>
                    <a:p>
                      <a:pPr algn="l"/>
                      <a:r>
                        <a:rPr lang="en-US" sz="1800"/>
                        <a:t>Contemporary Life:</a:t>
                      </a:r>
                      <a:r>
                        <a:rPr lang="en-US" sz="1800" baseline="0"/>
                        <a:t> Education</a:t>
                      </a:r>
                      <a:endParaRPr lang="en-US" sz="1800"/>
                    </a:p>
                  </a:txBody>
                  <a:tcPr anchor="ctr"/>
                </a:tc>
              </a:tr>
              <a:tr h="409244">
                <a:tc>
                  <a:txBody>
                    <a:bodyPr/>
                    <a:lstStyle/>
                    <a:p>
                      <a:pPr algn="l"/>
                      <a:r>
                        <a:rPr lang="en-US" sz="1800"/>
                        <a:t>Families and Communities:</a:t>
                      </a:r>
                      <a:r>
                        <a:rPr lang="en-US" sz="1800" baseline="0"/>
                        <a:t> Pastimes and Family Life</a:t>
                      </a:r>
                      <a:endParaRPr lang="en-US" sz="1800"/>
                    </a:p>
                  </a:txBody>
                  <a:tcPr anchor="ct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Contemporary</a:t>
                      </a:r>
                      <a:r>
                        <a:rPr lang="en-US" sz="1800" baseline="0"/>
                        <a:t> Life: Food and Celebrations</a:t>
                      </a:r>
                      <a:endParaRPr lang="en-US" sz="1800"/>
                    </a:p>
                  </a:txBody>
                  <a:tcPr anchor="ctr"/>
                </a:tc>
              </a:tr>
              <a:tr h="409244">
                <a:tc>
                  <a:txBody>
                    <a:bodyPr/>
                    <a:lstStyle/>
                    <a:p>
                      <a:pPr algn="l"/>
                      <a:r>
                        <a:rPr lang="en-US" sz="1800"/>
                        <a:t>Contemporary Life: A Day in the Life</a:t>
                      </a:r>
                    </a:p>
                  </a:txBody>
                  <a:tcPr anchor="ctr"/>
                </a:tc>
                <a:tc>
                  <a:txBody>
                    <a:bodyPr/>
                    <a:lstStyle/>
                    <a:p>
                      <a:pPr algn="l"/>
                      <a:r>
                        <a:rPr lang="en-US" sz="1800"/>
                        <a:t>Contemporary Life: Travel</a:t>
                      </a:r>
                    </a:p>
                  </a:txBody>
                  <a:tcPr anchor="ctr"/>
                </a:tc>
              </a:tr>
            </a:tbl>
          </a:graphicData>
        </a:graphic>
      </p:graphicFrame>
    </p:spTree>
    <p:extLst>
      <p:ext uri="{BB962C8B-B14F-4D97-AF65-F5344CB8AC3E}">
        <p14:creationId xmlns:p14="http://schemas.microsoft.com/office/powerpoint/2010/main" val="15009112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89394" y="1830871"/>
            <a:ext cx="8046293" cy="4295954"/>
            <a:chOff x="465827" y="1151250"/>
            <a:chExt cx="8046293" cy="4295954"/>
          </a:xfrm>
        </p:grpSpPr>
        <p:sp>
          <p:nvSpPr>
            <p:cNvPr id="6" name="Rectangle 5"/>
            <p:cNvSpPr/>
            <p:nvPr/>
          </p:nvSpPr>
          <p:spPr>
            <a:xfrm>
              <a:off x="465827" y="1151250"/>
              <a:ext cx="8046293" cy="4295954"/>
            </a:xfrm>
            <a:prstGeom prst="rect">
              <a:avLst/>
            </a:prstGeom>
            <a:solidFill>
              <a:srgbClr val="B9BBB2"/>
            </a:solidFill>
            <a:ln>
              <a:solidFill>
                <a:srgbClr val="59BA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4214607" y="2745229"/>
              <a:ext cx="3978365" cy="1107996"/>
            </a:xfrm>
            <a:prstGeom prst="rect">
              <a:avLst/>
            </a:prstGeom>
            <a:solidFill>
              <a:srgbClr val="4BACC7"/>
            </a:solidFill>
          </p:spPr>
          <p:txBody>
            <a:bodyPr wrap="square">
              <a:spAutoFit/>
            </a:bodyPr>
            <a:lstStyle/>
            <a:p>
              <a:pPr algn="ctr"/>
              <a:endParaRPr lang="en-US" sz="900" dirty="0">
                <a:solidFill>
                  <a:schemeClr val="bg1"/>
                </a:solidFill>
                <a:latin typeface="Century Gothic" charset="0"/>
                <a:ea typeface="Century Gothic" charset="0"/>
                <a:cs typeface="Century Gothic" charset="0"/>
              </a:endParaRPr>
            </a:p>
            <a:p>
              <a:pPr algn="ctr"/>
              <a:r>
                <a:rPr lang="en-US" sz="2400" dirty="0">
                  <a:solidFill>
                    <a:schemeClr val="bg1"/>
                  </a:solidFill>
                  <a:latin typeface="Century Gothic" charset="0"/>
                  <a:ea typeface="Century Gothic" charset="0"/>
                  <a:cs typeface="Century Gothic" charset="0"/>
                </a:rPr>
                <a:t>What questions                             do you have? </a:t>
              </a:r>
            </a:p>
            <a:p>
              <a:pPr algn="ctr"/>
              <a:endParaRPr lang="en-US" sz="900" dirty="0">
                <a:solidFill>
                  <a:schemeClr val="bg1"/>
                </a:solidFill>
                <a:latin typeface="Century Gothic" charset="0"/>
                <a:ea typeface="Century Gothic" charset="0"/>
                <a:cs typeface="Century Gothic" charset="0"/>
              </a:endParaRPr>
            </a:p>
          </p:txBody>
        </p:sp>
        <p:pic>
          <p:nvPicPr>
            <p:cNvPr id="3" name="Picture 2"/>
            <p:cNvPicPr>
              <a:picLocks noChangeAspect="1"/>
            </p:cNvPicPr>
            <p:nvPr/>
          </p:nvPicPr>
          <p:blipFill>
            <a:blip r:embed="rId2"/>
            <a:stretch>
              <a:fillRect/>
            </a:stretch>
          </p:blipFill>
          <p:spPr>
            <a:xfrm>
              <a:off x="784678" y="1643445"/>
              <a:ext cx="3311565" cy="3311565"/>
            </a:xfrm>
            <a:prstGeom prst="rect">
              <a:avLst/>
            </a:prstGeom>
            <a:solidFill>
              <a:schemeClr val="bg1"/>
            </a:solidFill>
          </p:spPr>
        </p:pic>
      </p:grpSp>
      <p:sp>
        <p:nvSpPr>
          <p:cNvPr id="7" name="Slide Number Placeholder 6"/>
          <p:cNvSpPr>
            <a:spLocks noGrp="1"/>
          </p:cNvSpPr>
          <p:nvPr>
            <p:ph type="sldNum" sz="quarter" idx="12"/>
          </p:nvPr>
        </p:nvSpPr>
        <p:spPr/>
        <p:txBody>
          <a:bodyPr/>
          <a:lstStyle/>
          <a:p>
            <a:fld id="{6D22F896-40B5-4ADD-8801-0D06FADFA095}" type="slidenum">
              <a:rPr lang="en-US" dirty="0"/>
              <a:t>68</a:t>
            </a:fld>
            <a:endParaRPr lang="en-US" dirty="0"/>
          </a:p>
        </p:txBody>
      </p:sp>
    </p:spTree>
    <p:extLst>
      <p:ext uri="{BB962C8B-B14F-4D97-AF65-F5344CB8AC3E}">
        <p14:creationId xmlns:p14="http://schemas.microsoft.com/office/powerpoint/2010/main" val="2140330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69</a:t>
            </a:fld>
            <a:endParaRPr lang="en-US"/>
          </a:p>
        </p:txBody>
      </p:sp>
    </p:spTree>
    <p:extLst>
      <p:ext uri="{BB962C8B-B14F-4D97-AF65-F5344CB8AC3E}">
        <p14:creationId xmlns:p14="http://schemas.microsoft.com/office/powerpoint/2010/main" val="1842542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26052"/>
          </a:xfrm>
        </p:spPr>
        <p:txBody>
          <a:bodyPr>
            <a:normAutofit/>
          </a:bodyPr>
          <a:lstStyle/>
          <a:p>
            <a:pPr algn="ctr"/>
            <a:r>
              <a:rPr lang="en-US" sz="3600">
                <a:solidFill>
                  <a:schemeClr val="tx1"/>
                </a:solidFill>
              </a:rPr>
              <a:t>What does it mean to be proficient?</a:t>
            </a:r>
          </a:p>
        </p:txBody>
      </p:sp>
      <p:sp>
        <p:nvSpPr>
          <p:cNvPr id="13" name="Slide Number Placeholder 12"/>
          <p:cNvSpPr>
            <a:spLocks noGrp="1"/>
          </p:cNvSpPr>
          <p:nvPr>
            <p:ph type="sldNum" sz="quarter" idx="12"/>
          </p:nvPr>
        </p:nvSpPr>
        <p:spPr/>
        <p:txBody>
          <a:bodyPr>
            <a:normAutofit/>
          </a:bodyPr>
          <a:lstStyle/>
          <a:p>
            <a:fld id="{74C2F60E-34D8-DD42-93FD-7BD7AE432328}" type="slidenum">
              <a:rPr lang="en-US"/>
              <a:pPr/>
              <a:t>7</a:t>
            </a:fld>
            <a:endParaRPr lang="en-US"/>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pic>
        <p:nvPicPr>
          <p:cNvPr id="11" name="Picture 10" descr="images-2.jpeg"/>
          <p:cNvPicPr>
            <a:picLocks noChangeAspect="1"/>
          </p:cNvPicPr>
          <p:nvPr/>
        </p:nvPicPr>
        <p:blipFill>
          <a:blip r:embed="rId8"/>
          <a:stretch>
            <a:fillRect/>
          </a:stretch>
        </p:blipFill>
        <p:spPr>
          <a:xfrm rot="20518082">
            <a:off x="2783034" y="1831858"/>
            <a:ext cx="3449492" cy="3977640"/>
          </a:xfrm>
          <a:prstGeom prst="rect">
            <a:avLst/>
          </a:prstGeom>
        </p:spPr>
      </p:pic>
    </p:spTree>
    <p:extLst>
      <p:ext uri="{BB962C8B-B14F-4D97-AF65-F5344CB8AC3E}">
        <p14:creationId xmlns:p14="http://schemas.microsoft.com/office/powerpoint/2010/main" val="119249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70</a:t>
            </a:fld>
            <a:endParaRPr lang="en-US" dirty="0"/>
          </a:p>
        </p:txBody>
      </p:sp>
      <p:sp>
        <p:nvSpPr>
          <p:cNvPr id="7" name="TextBox 6"/>
          <p:cNvSpPr txBox="1"/>
          <p:nvPr/>
        </p:nvSpPr>
        <p:spPr>
          <a:xfrm>
            <a:off x="2052204" y="5473005"/>
            <a:ext cx="5039591"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endParaRPr lang="en-US" sz="2800" dirty="0">
              <a:solidFill>
                <a:schemeClr val="tx1"/>
              </a:solidFill>
            </a:endParaRPr>
          </a:p>
          <a:p>
            <a:pPr algn="ctr"/>
            <a:r>
              <a:rPr lang="en-US" sz="2800" dirty="0" err="1">
                <a:solidFill>
                  <a:schemeClr val="tx1"/>
                </a:solidFill>
              </a:rPr>
              <a:t>lterrillwoodward.wikispaces.com</a:t>
            </a:r>
            <a:endParaRPr lang="en-US" sz="2800" dirty="0">
              <a:solidFill>
                <a:schemeClr val="tx1"/>
              </a:solidFill>
            </a:endParaRPr>
          </a:p>
        </p:txBody>
      </p:sp>
      <p:sp>
        <p:nvSpPr>
          <p:cNvPr id="3" name="TextBox 2"/>
          <p:cNvSpPr txBox="1"/>
          <p:nvPr/>
        </p:nvSpPr>
        <p:spPr>
          <a:xfrm>
            <a:off x="337626" y="506437"/>
            <a:ext cx="1959191" cy="584775"/>
          </a:xfrm>
          <a:prstGeom prst="rect">
            <a:avLst/>
          </a:prstGeom>
          <a:solidFill>
            <a:schemeClr val="bg1"/>
          </a:solidFill>
        </p:spPr>
        <p:txBody>
          <a:bodyPr wrap="none" rtlCol="0">
            <a:spAutoFit/>
          </a:bodyPr>
          <a:lstStyle/>
          <a:p>
            <a:r>
              <a:rPr lang="en-US" sz="3200" i="1"/>
              <a:t>Thank you</a:t>
            </a:r>
          </a:p>
        </p:txBody>
      </p:sp>
    </p:spTree>
    <p:extLst>
      <p:ext uri="{BB962C8B-B14F-4D97-AF65-F5344CB8AC3E}">
        <p14:creationId xmlns:p14="http://schemas.microsoft.com/office/powerpoint/2010/main" val="11529805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5" name="Title 30"/>
          <p:cNvSpPr>
            <a:spLocks noGrp="1"/>
          </p:cNvSpPr>
          <p:nvPr>
            <p:ph type="title"/>
          </p:nvPr>
        </p:nvSpPr>
        <p:spPr>
          <a:xfrm>
            <a:off x="520692" y="188159"/>
            <a:ext cx="8978901" cy="1081915"/>
          </a:xfrm>
        </p:spPr>
        <p:txBody>
          <a:bodyPr/>
          <a:lstStyle/>
          <a:p>
            <a:r>
              <a:rPr lang="en-US">
                <a:solidFill>
                  <a:schemeClr val="tx1"/>
                </a:solidFill>
                <a:ea typeface="ＭＳ Ｐゴシック" pitchFamily="-84" charset="-128"/>
                <a:cs typeface="ＭＳ Ｐゴシック" pitchFamily="-84" charset="-128"/>
              </a:rPr>
              <a:t>ACTFL – Proficiency</a:t>
            </a:r>
          </a:p>
        </p:txBody>
      </p:sp>
      <p:pic>
        <p:nvPicPr>
          <p:cNvPr id="237571" name="Picture 3" descr="NA02343_[1]"/>
          <p:cNvPicPr>
            <a:picLocks noGrp="1" noChangeAspect="1" noChangeArrowheads="1"/>
          </p:cNvPicPr>
          <p:nvPr>
            <p:ph idx="1"/>
          </p:nvPr>
        </p:nvPicPr>
        <p:blipFill>
          <a:blip r:embed="rId3"/>
          <a:srcRect/>
          <a:stretch>
            <a:fillRect/>
          </a:stretch>
        </p:blipFill>
        <p:spPr>
          <a:xfrm>
            <a:off x="2643418" y="2160278"/>
            <a:ext cx="3302650" cy="4224528"/>
          </a:xfrm>
          <a:effectLst>
            <a:outerShdw blurRad="63500" algn="ctr" rotWithShape="0">
              <a:schemeClr val="bg2">
                <a:alpha val="75000"/>
              </a:schemeClr>
            </a:outerShdw>
          </a:effectLst>
        </p:spPr>
      </p:pic>
      <p:sp>
        <p:nvSpPr>
          <p:cNvPr id="9" name="Footer Placeholder 8"/>
          <p:cNvSpPr>
            <a:spLocks noGrp="1"/>
          </p:cNvSpPr>
          <p:nvPr>
            <p:ph type="ftr" sz="quarter" idx="11"/>
          </p:nvPr>
        </p:nvSpPr>
        <p:spPr>
          <a:xfrm>
            <a:off x="338636" y="6292243"/>
            <a:ext cx="6483240" cy="365125"/>
          </a:xfrm>
        </p:spPr>
        <p:txBody>
          <a:bodyPr/>
          <a:lstStyle/>
          <a:p>
            <a:r>
              <a:rPr lang="en-US" smtClean="0"/>
              <a:t>Laura Terrill</a:t>
            </a:r>
            <a:endParaRPr lang="en-US" dirty="0"/>
          </a:p>
        </p:txBody>
      </p:sp>
      <p:sp>
        <p:nvSpPr>
          <p:cNvPr id="15" name="TextBox 14"/>
          <p:cNvSpPr txBox="1">
            <a:spLocks noChangeArrowheads="1"/>
          </p:cNvSpPr>
          <p:nvPr/>
        </p:nvSpPr>
        <p:spPr bwMode="auto">
          <a:xfrm>
            <a:off x="205552" y="4278481"/>
            <a:ext cx="2985882" cy="1015663"/>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Roots: </a:t>
            </a:r>
            <a:r>
              <a:rPr lang="en-US" sz="2000">
                <a:ea typeface="Cambria" pitchFamily="-84" charset="0"/>
                <a:cs typeface="Cambria" pitchFamily="-84" charset="0"/>
              </a:rPr>
              <a:t>Content &amp; Contexts</a:t>
            </a:r>
          </a:p>
          <a:p>
            <a:pPr marL="273050" lvl="1" indent="273050">
              <a:buFont typeface="Arial" pitchFamily="-84" charset="0"/>
              <a:buChar char="•"/>
            </a:pPr>
            <a:r>
              <a:rPr lang="en-US" sz="2000">
                <a:ea typeface="Cambria" pitchFamily="-84" charset="0"/>
                <a:cs typeface="Cambria" pitchFamily="-84" charset="0"/>
              </a:rPr>
              <a:t>Topics</a:t>
            </a:r>
          </a:p>
          <a:p>
            <a:pPr marL="273050" lvl="1" indent="273050">
              <a:buFont typeface="Arial" pitchFamily="-84" charset="0"/>
              <a:buChar char="•"/>
            </a:pPr>
            <a:r>
              <a:rPr lang="en-US" sz="2000">
                <a:ea typeface="Cambria" pitchFamily="-84" charset="0"/>
                <a:cs typeface="Cambria" pitchFamily="-84" charset="0"/>
              </a:rPr>
              <a:t>Social Situations</a:t>
            </a:r>
          </a:p>
        </p:txBody>
      </p:sp>
      <p:sp>
        <p:nvSpPr>
          <p:cNvPr id="16" name="TextBox 15"/>
          <p:cNvSpPr txBox="1"/>
          <p:nvPr/>
        </p:nvSpPr>
        <p:spPr>
          <a:xfrm>
            <a:off x="5779911" y="4273800"/>
            <a:ext cx="2965555" cy="1938992"/>
          </a:xfrm>
          <a:prstGeom prst="rect">
            <a:avLst/>
          </a:prstGeom>
          <a:noFill/>
        </p:spPr>
        <p:txBody>
          <a:bodyPr wrap="none">
            <a:spAutoFit/>
          </a:bodyPr>
          <a:lstStyle/>
          <a:p>
            <a:pPr>
              <a:defRPr/>
            </a:pPr>
            <a:r>
              <a:rPr lang="en-US" sz="2000">
                <a:solidFill>
                  <a:schemeClr val="accent6"/>
                </a:solidFill>
                <a:cs typeface="Cambria"/>
              </a:rPr>
              <a:t>Trunk: </a:t>
            </a:r>
            <a:r>
              <a:rPr lang="en-US" sz="2000">
                <a:cs typeface="Cambria"/>
              </a:rPr>
              <a:t>Functions</a:t>
            </a:r>
          </a:p>
          <a:p>
            <a:pPr marL="91440" indent="182880">
              <a:buFont typeface="Arial"/>
              <a:buChar char="•"/>
              <a:defRPr/>
            </a:pPr>
            <a:r>
              <a:rPr lang="en-US" sz="2000">
                <a:cs typeface="Cambria"/>
              </a:rPr>
              <a:t>Ask &amp; answer questions</a:t>
            </a:r>
          </a:p>
          <a:p>
            <a:pPr marL="91440" indent="182880">
              <a:buFont typeface="Arial"/>
              <a:buChar char="•"/>
              <a:defRPr/>
            </a:pPr>
            <a:r>
              <a:rPr lang="en-US" sz="2000">
                <a:cs typeface="Cambria"/>
              </a:rPr>
              <a:t>Describe</a:t>
            </a:r>
          </a:p>
          <a:p>
            <a:pPr marL="91440" indent="182880">
              <a:buFont typeface="Arial"/>
              <a:buChar char="•"/>
              <a:defRPr/>
            </a:pPr>
            <a:r>
              <a:rPr lang="en-US" sz="2000">
                <a:cs typeface="Cambria"/>
              </a:rPr>
              <a:t>Compare &amp; contrast</a:t>
            </a:r>
          </a:p>
          <a:p>
            <a:pPr marL="91440" indent="182880">
              <a:buFont typeface="Arial"/>
              <a:buChar char="•"/>
              <a:defRPr/>
            </a:pPr>
            <a:r>
              <a:rPr lang="en-US" sz="2000">
                <a:cs typeface="Cambria"/>
              </a:rPr>
              <a:t>Narrate &amp; describe</a:t>
            </a:r>
          </a:p>
          <a:p>
            <a:pPr marL="91440" indent="182880">
              <a:buFont typeface="Arial"/>
              <a:buChar char="•"/>
              <a:defRPr/>
            </a:pPr>
            <a:r>
              <a:rPr lang="en-US" sz="2000">
                <a:cs typeface="Cambria"/>
              </a:rPr>
              <a:t>Support an opinion</a:t>
            </a:r>
          </a:p>
        </p:txBody>
      </p:sp>
      <p:sp>
        <p:nvSpPr>
          <p:cNvPr id="17" name="TextBox 16"/>
          <p:cNvSpPr txBox="1">
            <a:spLocks noChangeArrowheads="1"/>
          </p:cNvSpPr>
          <p:nvPr/>
        </p:nvSpPr>
        <p:spPr bwMode="auto">
          <a:xfrm>
            <a:off x="6019800" y="1456602"/>
            <a:ext cx="2668588" cy="2554545"/>
          </a:xfrm>
          <a:prstGeom prst="rect">
            <a:avLst/>
          </a:prstGeom>
          <a:noFill/>
          <a:ln w="9525">
            <a:noFill/>
            <a:miter lim="800000"/>
            <a:headEnd/>
            <a:tailEnd/>
          </a:ln>
        </p:spPr>
        <p:txBody>
          <a:bodyPr>
            <a:prstTxWarp prst="textNoShape">
              <a:avLst/>
            </a:prstTxWarp>
            <a:spAutoFit/>
          </a:bodyPr>
          <a:lstStyle/>
          <a:p>
            <a:r>
              <a:rPr lang="en-US" sz="2000">
                <a:solidFill>
                  <a:schemeClr val="accent6"/>
                </a:solidFill>
                <a:ea typeface="Cambria" pitchFamily="-84" charset="0"/>
                <a:cs typeface="Cambria" pitchFamily="-84" charset="0"/>
              </a:rPr>
              <a:t>Leaves: </a:t>
            </a:r>
            <a:r>
              <a:rPr lang="en-US" sz="2000">
                <a:ea typeface="Cambria" pitchFamily="-84" charset="0"/>
                <a:cs typeface="Cambria" pitchFamily="-84" charset="0"/>
              </a:rPr>
              <a:t>Accuracy</a:t>
            </a:r>
          </a:p>
          <a:p>
            <a:pPr marL="273050" lvl="1" indent="-182563">
              <a:buFont typeface="Arial" pitchFamily="-84" charset="0"/>
              <a:buChar char="•"/>
            </a:pPr>
            <a:r>
              <a:rPr lang="en-US" sz="2000">
                <a:ea typeface="Cambria" pitchFamily="-84" charset="0"/>
                <a:cs typeface="Cambria" pitchFamily="-84" charset="0"/>
              </a:rPr>
              <a:t>Pronunciation</a:t>
            </a:r>
          </a:p>
          <a:p>
            <a:pPr marL="273050" lvl="1" indent="-182563">
              <a:buFont typeface="Arial" pitchFamily="-84" charset="0"/>
              <a:buChar char="•"/>
            </a:pPr>
            <a:r>
              <a:rPr lang="en-US" sz="2000">
                <a:ea typeface="Cambria" pitchFamily="-84" charset="0"/>
                <a:cs typeface="Cambria" pitchFamily="-84" charset="0"/>
              </a:rPr>
              <a:t>Grammar</a:t>
            </a:r>
          </a:p>
          <a:p>
            <a:pPr marL="273050" lvl="1" indent="-182563">
              <a:buFont typeface="Arial" pitchFamily="-84" charset="0"/>
              <a:buChar char="•"/>
            </a:pPr>
            <a:r>
              <a:rPr lang="en-US" sz="2000">
                <a:ea typeface="Cambria" pitchFamily="-84" charset="0"/>
                <a:cs typeface="Cambria" pitchFamily="-84" charset="0"/>
              </a:rPr>
              <a:t>Vocabulary</a:t>
            </a:r>
          </a:p>
          <a:p>
            <a:pPr marL="273050" lvl="1" indent="-182563">
              <a:buFont typeface="Arial" pitchFamily="-84" charset="0"/>
              <a:buChar char="•"/>
            </a:pPr>
            <a:r>
              <a:rPr lang="en-US" sz="2000">
                <a:ea typeface="Cambria" pitchFamily="-84" charset="0"/>
                <a:cs typeface="Cambria" pitchFamily="-84" charset="0"/>
              </a:rPr>
              <a:t>Socio-linguistic appropriateness</a:t>
            </a:r>
          </a:p>
          <a:p>
            <a:pPr marL="273050" lvl="1" indent="-182563">
              <a:buFont typeface="Arial" pitchFamily="-84" charset="0"/>
              <a:buChar char="•"/>
            </a:pPr>
            <a:r>
              <a:rPr lang="en-US" sz="2000">
                <a:ea typeface="Cambria" pitchFamily="-84" charset="0"/>
                <a:cs typeface="Cambria" pitchFamily="-84" charset="0"/>
              </a:rPr>
              <a:t>Fluency</a:t>
            </a:r>
          </a:p>
          <a:p>
            <a:endParaRPr lang="en-US" sz="2000">
              <a:ea typeface="Cambria" pitchFamily="-84" charset="0"/>
              <a:cs typeface="Cambria" pitchFamily="-84" charset="0"/>
            </a:endParaRPr>
          </a:p>
        </p:txBody>
      </p:sp>
      <p:sp>
        <p:nvSpPr>
          <p:cNvPr id="18" name="TextBox 17"/>
          <p:cNvSpPr txBox="1">
            <a:spLocks noChangeArrowheads="1"/>
          </p:cNvSpPr>
          <p:nvPr/>
        </p:nvSpPr>
        <p:spPr bwMode="auto">
          <a:xfrm>
            <a:off x="76201" y="1981202"/>
            <a:ext cx="2275110" cy="1323439"/>
          </a:xfrm>
          <a:prstGeom prst="rect">
            <a:avLst/>
          </a:prstGeom>
          <a:noFill/>
          <a:ln w="9525">
            <a:noFill/>
            <a:miter lim="800000"/>
            <a:headEnd/>
            <a:tailEnd/>
          </a:ln>
        </p:spPr>
        <p:txBody>
          <a:bodyPr wrap="none">
            <a:prstTxWarp prst="textNoShape">
              <a:avLst/>
            </a:prstTxWarp>
            <a:spAutoFit/>
          </a:bodyPr>
          <a:lstStyle/>
          <a:p>
            <a:r>
              <a:rPr lang="en-US" sz="2000">
                <a:solidFill>
                  <a:schemeClr val="accent6"/>
                </a:solidFill>
                <a:ea typeface="Cambria" pitchFamily="-84" charset="0"/>
                <a:cs typeface="Cambria" pitchFamily="-84" charset="0"/>
              </a:rPr>
              <a:t>Branches: </a:t>
            </a:r>
            <a:r>
              <a:rPr lang="en-US" sz="2000">
                <a:ea typeface="Cambria" pitchFamily="-84" charset="0"/>
                <a:cs typeface="Cambria" pitchFamily="-84" charset="0"/>
              </a:rPr>
              <a:t>Text Type</a:t>
            </a:r>
          </a:p>
          <a:p>
            <a:pPr marL="273050" lvl="1" indent="273050">
              <a:buFont typeface="Arial" pitchFamily="-84" charset="0"/>
              <a:buChar char="•"/>
            </a:pPr>
            <a:r>
              <a:rPr lang="en-US" sz="2000">
                <a:ea typeface="Cambria" pitchFamily="-84" charset="0"/>
                <a:cs typeface="Cambria" pitchFamily="-84" charset="0"/>
              </a:rPr>
              <a:t>words</a:t>
            </a:r>
          </a:p>
          <a:p>
            <a:pPr marL="273050" lvl="1" indent="273050">
              <a:buFont typeface="Arial" pitchFamily="-84" charset="0"/>
              <a:buChar char="•"/>
            </a:pPr>
            <a:r>
              <a:rPr lang="en-US" sz="2000">
                <a:ea typeface="Cambria" pitchFamily="-84" charset="0"/>
                <a:cs typeface="Cambria" pitchFamily="-84" charset="0"/>
              </a:rPr>
              <a:t>sentences</a:t>
            </a:r>
          </a:p>
          <a:p>
            <a:pPr marL="273050" lvl="1" indent="273050">
              <a:buFont typeface="Arial" pitchFamily="-84" charset="0"/>
              <a:buChar char="•"/>
            </a:pPr>
            <a:r>
              <a:rPr lang="en-US" sz="2000">
                <a:ea typeface="Cambria" pitchFamily="-84" charset="0"/>
                <a:cs typeface="Cambria" pitchFamily="-84" charset="0"/>
              </a:rPr>
              <a:t>paragraphs</a:t>
            </a:r>
          </a:p>
        </p:txBody>
      </p:sp>
      <p:sp>
        <p:nvSpPr>
          <p:cNvPr id="78856" name="TextBox 8"/>
          <p:cNvSpPr txBox="1">
            <a:spLocks noChangeArrowheads="1"/>
          </p:cNvSpPr>
          <p:nvPr/>
        </p:nvSpPr>
        <p:spPr bwMode="auto">
          <a:xfrm>
            <a:off x="6783943" y="6297638"/>
            <a:ext cx="1665139" cy="338554"/>
          </a:xfrm>
          <a:prstGeom prst="rect">
            <a:avLst/>
          </a:prstGeom>
          <a:noFill/>
          <a:ln w="9525">
            <a:noFill/>
            <a:miter lim="800000"/>
            <a:headEnd/>
            <a:tailEnd/>
          </a:ln>
        </p:spPr>
        <p:txBody>
          <a:bodyPr wrap="none">
            <a:prstTxWarp prst="textNoShape">
              <a:avLst/>
            </a:prstTxWarp>
            <a:spAutoFit/>
          </a:bodyPr>
          <a:lstStyle/>
          <a:p>
            <a:r>
              <a:rPr lang="en-US" sz="1600"/>
              <a:t>Chantal Thompson</a:t>
            </a:r>
          </a:p>
        </p:txBody>
      </p:sp>
      <p:sp>
        <p:nvSpPr>
          <p:cNvPr id="2" name="Slide Number Placeholder 1"/>
          <p:cNvSpPr>
            <a:spLocks noGrp="1"/>
          </p:cNvSpPr>
          <p:nvPr>
            <p:ph type="sldNum" sz="quarter" idx="12"/>
          </p:nvPr>
        </p:nvSpPr>
        <p:spPr/>
        <p:txBody>
          <a:bodyPr/>
          <a:lstStyle/>
          <a:p>
            <a:fld id="{74C2F60E-34D8-DD42-93FD-7BD7AE432328}" type="slidenum">
              <a:rPr lang="en-US"/>
              <a:pPr/>
              <a:t>8</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lgn="ctr"/>
            <a:r>
              <a:rPr lang="en-US">
                <a:solidFill>
                  <a:schemeClr val="tx1"/>
                </a:solidFill>
              </a:rPr>
              <a:t>From Skills to Modes</a:t>
            </a: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1400" y="1515912"/>
            <a:ext cx="4648200" cy="4648200"/>
          </a:xfrm>
        </p:spPr>
      </p:pic>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02111984F565}" type="slidenum">
              <a:rPr lang="en-US" smtClean="0"/>
              <a:t>9</a:t>
            </a:fld>
            <a:endParaRPr lang="en-US" dirty="0"/>
          </a:p>
        </p:txBody>
      </p:sp>
    </p:spTree>
    <p:extLst>
      <p:ext uri="{BB962C8B-B14F-4D97-AF65-F5344CB8AC3E}">
        <p14:creationId xmlns:p14="http://schemas.microsoft.com/office/powerpoint/2010/main" val="28408890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Depth</Template>
  <TotalTime>8450</TotalTime>
  <Words>3900</Words>
  <Application>Microsoft Macintosh PowerPoint</Application>
  <PresentationFormat>On-screen Show (4:3)</PresentationFormat>
  <Paragraphs>647</Paragraphs>
  <Slides>70</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70</vt:i4>
      </vt:variant>
    </vt:vector>
  </HeadingPairs>
  <TitlesOfParts>
    <vt:vector size="80" baseType="lpstr">
      <vt:lpstr>Calibri</vt:lpstr>
      <vt:lpstr>Cambria</vt:lpstr>
      <vt:lpstr>Century Gothic</vt:lpstr>
      <vt:lpstr>Corbel</vt:lpstr>
      <vt:lpstr>ＭＳ Ｐゴシック</vt:lpstr>
      <vt:lpstr>Times New Roman</vt:lpstr>
      <vt:lpstr>Verdana</vt:lpstr>
      <vt:lpstr>Wingdings</vt:lpstr>
      <vt:lpstr>Arial</vt:lpstr>
      <vt:lpstr>Depth</vt:lpstr>
      <vt:lpstr>CURRICULUM DEVELOPMENT</vt:lpstr>
      <vt:lpstr>PowerPoint Presentation</vt:lpstr>
      <vt:lpstr>lterrillwoodward.wikispaces.com</vt:lpstr>
      <vt:lpstr>Curriculum as Mirror and Window</vt:lpstr>
      <vt:lpstr>PowerPoint Presentation</vt:lpstr>
      <vt:lpstr>Performance and Proficiency</vt:lpstr>
      <vt:lpstr>What does it mean to be proficient?</vt:lpstr>
      <vt:lpstr>ACTFL – Proficiency</vt:lpstr>
      <vt:lpstr>From Skills to Modes</vt:lpstr>
      <vt:lpstr>Interpretive Mode</vt:lpstr>
      <vt:lpstr>Interpretive Communication….</vt:lpstr>
      <vt:lpstr>PowerPoint Presentation</vt:lpstr>
      <vt:lpstr>Presentational Communication….</vt:lpstr>
      <vt:lpstr> Interpersonal Mode</vt:lpstr>
      <vt:lpstr>Interpersonal Communication….</vt:lpstr>
      <vt:lpstr>Performance</vt:lpstr>
      <vt:lpstr>Performance Rubric – Interpersonal Task</vt:lpstr>
      <vt:lpstr>PERFORMANCE towards PROFICIENCY</vt:lpstr>
      <vt:lpstr>PowerPoint Presentation</vt:lpstr>
      <vt:lpstr>PowerPoint Presentation</vt:lpstr>
      <vt:lpstr>PowerPoint Presentation</vt:lpstr>
      <vt:lpstr>Backward Design – Units and Lessons</vt:lpstr>
      <vt:lpstr>PowerPoint Presentation</vt:lpstr>
      <vt:lpstr>Theme + Topic + Essential Question</vt:lpstr>
      <vt:lpstr>What makes a question essential?</vt:lpstr>
      <vt:lpstr> Theme/Topic + Essential Question </vt:lpstr>
      <vt:lpstr>PowerPoint Presentation</vt:lpstr>
      <vt:lpstr>Contemporary Life: A Day in the Life How does where I live influence what I do?</vt:lpstr>
      <vt:lpstr>PowerPoint Presentation</vt:lpstr>
      <vt:lpstr>PowerPoint Presentation</vt:lpstr>
      <vt:lpstr>What are the unit goals? </vt:lpstr>
      <vt:lpstr>Cultures</vt:lpstr>
      <vt:lpstr>Connections</vt:lpstr>
      <vt:lpstr>Comparisons</vt:lpstr>
      <vt:lpstr>Communities</vt:lpstr>
      <vt:lpstr>Stage 2: Backward Design</vt:lpstr>
      <vt:lpstr>ACTFL Integrated Performance Assessment</vt:lpstr>
      <vt:lpstr>Performance Based Assessment</vt:lpstr>
      <vt:lpstr>PowerPoint Presentation</vt:lpstr>
      <vt:lpstr>What do your grades say about the priority of your language classroom?</vt:lpstr>
      <vt:lpstr>Possible Gradebook Categories</vt:lpstr>
      <vt:lpstr>PowerPoint Presentation</vt:lpstr>
      <vt:lpstr>Toolbox</vt:lpstr>
      <vt:lpstr>PowerPoint Presentation</vt:lpstr>
      <vt:lpstr>Can Do Statements</vt:lpstr>
      <vt:lpstr>Key Functions and Related Tasks</vt:lpstr>
      <vt:lpstr>Key Functions</vt:lpstr>
      <vt:lpstr>Key Functions</vt:lpstr>
      <vt:lpstr>Backward Design – Units and Lessons</vt:lpstr>
      <vt:lpstr>PowerPoint Presentation</vt:lpstr>
      <vt:lpstr>Language Functions / Can-do’s</vt:lpstr>
      <vt:lpstr>PowerPoint Presentation</vt:lpstr>
      <vt:lpstr>PowerPoint Presentation</vt:lpstr>
      <vt:lpstr>PowerPoint Presentation</vt:lpstr>
      <vt:lpstr>Vocabulary…Imagine the conversation, consider the authentic texts</vt:lpstr>
      <vt:lpstr>PowerPoint Presentation</vt:lpstr>
      <vt:lpstr>What about discrete point skills?</vt:lpstr>
      <vt:lpstr>Grammar in context</vt:lpstr>
      <vt:lpstr>Vocabulary “Quizzes”</vt:lpstr>
      <vt:lpstr>Stage 3: Backward Design</vt:lpstr>
      <vt:lpstr>Key Learning Activities/Formative Assessment</vt:lpstr>
      <vt:lpstr>Getting the most out of a text</vt:lpstr>
      <vt:lpstr>PowerPoint Presentation</vt:lpstr>
      <vt:lpstr>PowerPoint Presentation</vt:lpstr>
      <vt:lpstr>Ce chien n’a besoin de personne pour faire de la luge https://www.youtube.com/watch?v=y1l69e1mCqQ</vt:lpstr>
      <vt:lpstr>Secret, la perra a la que le gusta ir en trineo</vt:lpstr>
      <vt:lpstr>Vertical Articulation</vt:lpstr>
      <vt:lpstr>PowerPoint Presentation</vt:lpstr>
      <vt:lpstr>PowerPoint Presentation</vt:lpstr>
      <vt:lpstr>PowerPoint Presentation</vt:lpstr>
    </vt:vector>
  </TitlesOfParts>
  <Company>Educational Consultant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226</cp:revision>
  <cp:lastPrinted>2018-01-24T03:52:59Z</cp:lastPrinted>
  <dcterms:created xsi:type="dcterms:W3CDTF">2014-10-11T01:20:18Z</dcterms:created>
  <dcterms:modified xsi:type="dcterms:W3CDTF">2018-02-13T23:13:36Z</dcterms:modified>
</cp:coreProperties>
</file>